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3"/>
  </p:notesMasterIdLst>
  <p:sldIdLst>
    <p:sldId id="357" r:id="rId2"/>
    <p:sldId id="425" r:id="rId3"/>
    <p:sldId id="389" r:id="rId4"/>
    <p:sldId id="390" r:id="rId5"/>
    <p:sldId id="448" r:id="rId6"/>
    <p:sldId id="447" r:id="rId7"/>
    <p:sldId id="370" r:id="rId8"/>
    <p:sldId id="449" r:id="rId9"/>
    <p:sldId id="450" r:id="rId10"/>
    <p:sldId id="453" r:id="rId11"/>
    <p:sldId id="458" r:id="rId12"/>
    <p:sldId id="466" r:id="rId13"/>
    <p:sldId id="468" r:id="rId14"/>
    <p:sldId id="479" r:id="rId15"/>
    <p:sldId id="507" r:id="rId16"/>
    <p:sldId id="470" r:id="rId17"/>
    <p:sldId id="486" r:id="rId18"/>
    <p:sldId id="506" r:id="rId19"/>
    <p:sldId id="504" r:id="rId20"/>
    <p:sldId id="471" r:id="rId21"/>
    <p:sldId id="472" r:id="rId22"/>
    <p:sldId id="473" r:id="rId23"/>
    <p:sldId id="474" r:id="rId24"/>
    <p:sldId id="475" r:id="rId25"/>
    <p:sldId id="476" r:id="rId26"/>
    <p:sldId id="478" r:id="rId27"/>
    <p:sldId id="481" r:id="rId28"/>
    <p:sldId id="480" r:id="rId29"/>
    <p:sldId id="482" r:id="rId30"/>
    <p:sldId id="483" r:id="rId31"/>
    <p:sldId id="484" r:id="rId32"/>
    <p:sldId id="485" r:id="rId33"/>
    <p:sldId id="487" r:id="rId34"/>
    <p:sldId id="488" r:id="rId35"/>
    <p:sldId id="489" r:id="rId36"/>
    <p:sldId id="490" r:id="rId37"/>
    <p:sldId id="491" r:id="rId38"/>
    <p:sldId id="492" r:id="rId39"/>
    <p:sldId id="508" r:id="rId40"/>
    <p:sldId id="493" r:id="rId41"/>
    <p:sldId id="494" r:id="rId42"/>
    <p:sldId id="495" r:id="rId43"/>
    <p:sldId id="496" r:id="rId44"/>
    <p:sldId id="497" r:id="rId45"/>
    <p:sldId id="498" r:id="rId46"/>
    <p:sldId id="499" r:id="rId47"/>
    <p:sldId id="500" r:id="rId48"/>
    <p:sldId id="501" r:id="rId49"/>
    <p:sldId id="502" r:id="rId50"/>
    <p:sldId id="503" r:id="rId51"/>
    <p:sldId id="509" r:id="rId52"/>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8E40"/>
    <a:srgbClr val="005426"/>
    <a:srgbClr val="C1FAA4"/>
    <a:srgbClr val="CC0099"/>
    <a:srgbClr val="006600"/>
    <a:srgbClr val="FF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15" autoAdjust="0"/>
    <p:restoredTop sz="95242" autoAdjust="0"/>
  </p:normalViewPr>
  <p:slideViewPr>
    <p:cSldViewPr>
      <p:cViewPr>
        <p:scale>
          <a:sx n="130" d="100"/>
          <a:sy n="130" d="100"/>
        </p:scale>
        <p:origin x="672" y="-6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8382FDB-A3CF-4D5A-A25D-9FFF866C4F2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cs typeface="+mn-cs"/>
              </a:defRPr>
            </a:lvl1pPr>
          </a:lstStyle>
          <a:p>
            <a:pPr>
              <a:defRPr/>
            </a:pPr>
            <a:endParaRPr lang="en-US"/>
          </a:p>
        </p:txBody>
      </p:sp>
      <p:sp>
        <p:nvSpPr>
          <p:cNvPr id="15363" name="Rectangle 3">
            <a:extLst>
              <a:ext uri="{FF2B5EF4-FFF2-40B4-BE49-F238E27FC236}">
                <a16:creationId xmlns:a16="http://schemas.microsoft.com/office/drawing/2014/main" id="{47CBFC94-3224-4BAC-9AA4-80A5FB4C73B1}"/>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cs typeface="+mn-cs"/>
              </a:defRPr>
            </a:lvl1pPr>
          </a:lstStyle>
          <a:p>
            <a:pPr>
              <a:defRPr/>
            </a:pPr>
            <a:endParaRPr lang="en-US"/>
          </a:p>
        </p:txBody>
      </p:sp>
      <p:sp>
        <p:nvSpPr>
          <p:cNvPr id="14340" name="Rectangle 4">
            <a:extLst>
              <a:ext uri="{FF2B5EF4-FFF2-40B4-BE49-F238E27FC236}">
                <a16:creationId xmlns:a16="http://schemas.microsoft.com/office/drawing/2014/main" id="{D2A41416-29A8-47E4-979E-6377577920C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a:extLst>
              <a:ext uri="{FF2B5EF4-FFF2-40B4-BE49-F238E27FC236}">
                <a16:creationId xmlns:a16="http://schemas.microsoft.com/office/drawing/2014/main" id="{D4E7A61D-1902-46A6-ADAA-90DDA10A15E7}"/>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a:extLst>
              <a:ext uri="{FF2B5EF4-FFF2-40B4-BE49-F238E27FC236}">
                <a16:creationId xmlns:a16="http://schemas.microsoft.com/office/drawing/2014/main" id="{9B1B452D-F64B-425A-A797-ED792B0BF9B5}"/>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cs typeface="+mn-cs"/>
              </a:defRPr>
            </a:lvl1pPr>
          </a:lstStyle>
          <a:p>
            <a:pPr>
              <a:defRPr/>
            </a:pPr>
            <a:endParaRPr lang="en-US"/>
          </a:p>
        </p:txBody>
      </p:sp>
      <p:sp>
        <p:nvSpPr>
          <p:cNvPr id="15367" name="Rectangle 7">
            <a:extLst>
              <a:ext uri="{FF2B5EF4-FFF2-40B4-BE49-F238E27FC236}">
                <a16:creationId xmlns:a16="http://schemas.microsoft.com/office/drawing/2014/main" id="{72B17395-CC50-49F1-975C-3D90F0030618}"/>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F2C905BB-9C42-4840-874E-51BE9D306E4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41733C1-CC77-4388-9FFA-A2AD700F1183}"/>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DC292E61-3248-42B3-A6AE-6FD38EC028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4036" name="Slide Number Placeholder 3">
            <a:extLst>
              <a:ext uri="{FF2B5EF4-FFF2-40B4-BE49-F238E27FC236}">
                <a16:creationId xmlns:a16="http://schemas.microsoft.com/office/drawing/2014/main" id="{7080F5BB-A3D1-4C26-B371-33932C0FB8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EAA04C3-44CF-462A-924D-2BA4B1F967D9}" type="slidenum">
              <a:rPr lang="en-US" altLang="en-US" b="0" smtClean="0"/>
              <a:pPr/>
              <a:t>13</a:t>
            </a:fld>
            <a:endParaRPr lang="en-US" altLang="en-US" b="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22</a:t>
            </a:fld>
            <a:endParaRPr lang="en-US" altLang="en-US"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23</a:t>
            </a:fld>
            <a:endParaRPr lang="en-US" altLang="en-US" b="0"/>
          </a:p>
        </p:txBody>
      </p:sp>
    </p:spTree>
    <p:extLst>
      <p:ext uri="{BB962C8B-B14F-4D97-AF65-F5344CB8AC3E}">
        <p14:creationId xmlns:p14="http://schemas.microsoft.com/office/powerpoint/2010/main" val="490548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24</a:t>
            </a:fld>
            <a:endParaRPr lang="en-US" altLang="en-US" b="0"/>
          </a:p>
        </p:txBody>
      </p:sp>
    </p:spTree>
    <p:extLst>
      <p:ext uri="{BB962C8B-B14F-4D97-AF65-F5344CB8AC3E}">
        <p14:creationId xmlns:p14="http://schemas.microsoft.com/office/powerpoint/2010/main" val="12333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25</a:t>
            </a:fld>
            <a:endParaRPr lang="en-US" altLang="en-US" b="0"/>
          </a:p>
        </p:txBody>
      </p:sp>
    </p:spTree>
    <p:extLst>
      <p:ext uri="{BB962C8B-B14F-4D97-AF65-F5344CB8AC3E}">
        <p14:creationId xmlns:p14="http://schemas.microsoft.com/office/powerpoint/2010/main" val="1006657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26</a:t>
            </a:fld>
            <a:endParaRPr lang="en-US" altLang="en-US" b="0"/>
          </a:p>
        </p:txBody>
      </p:sp>
    </p:spTree>
    <p:extLst>
      <p:ext uri="{BB962C8B-B14F-4D97-AF65-F5344CB8AC3E}">
        <p14:creationId xmlns:p14="http://schemas.microsoft.com/office/powerpoint/2010/main" val="2942356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27</a:t>
            </a:fld>
            <a:endParaRPr lang="en-US" altLang="en-US" b="0"/>
          </a:p>
        </p:txBody>
      </p:sp>
    </p:spTree>
    <p:extLst>
      <p:ext uri="{BB962C8B-B14F-4D97-AF65-F5344CB8AC3E}">
        <p14:creationId xmlns:p14="http://schemas.microsoft.com/office/powerpoint/2010/main" val="2976076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28</a:t>
            </a:fld>
            <a:endParaRPr lang="en-US" altLang="en-US" b="0"/>
          </a:p>
        </p:txBody>
      </p:sp>
    </p:spTree>
    <p:extLst>
      <p:ext uri="{BB962C8B-B14F-4D97-AF65-F5344CB8AC3E}">
        <p14:creationId xmlns:p14="http://schemas.microsoft.com/office/powerpoint/2010/main" val="222392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29</a:t>
            </a:fld>
            <a:endParaRPr lang="en-US" altLang="en-US" b="0"/>
          </a:p>
        </p:txBody>
      </p:sp>
    </p:spTree>
    <p:extLst>
      <p:ext uri="{BB962C8B-B14F-4D97-AF65-F5344CB8AC3E}">
        <p14:creationId xmlns:p14="http://schemas.microsoft.com/office/powerpoint/2010/main" val="3799392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30</a:t>
            </a:fld>
            <a:endParaRPr lang="en-US" altLang="en-US" b="0"/>
          </a:p>
        </p:txBody>
      </p:sp>
    </p:spTree>
    <p:extLst>
      <p:ext uri="{BB962C8B-B14F-4D97-AF65-F5344CB8AC3E}">
        <p14:creationId xmlns:p14="http://schemas.microsoft.com/office/powerpoint/2010/main" val="802477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31</a:t>
            </a:fld>
            <a:endParaRPr lang="en-US" altLang="en-US" b="0"/>
          </a:p>
        </p:txBody>
      </p:sp>
    </p:spTree>
    <p:extLst>
      <p:ext uri="{BB962C8B-B14F-4D97-AF65-F5344CB8AC3E}">
        <p14:creationId xmlns:p14="http://schemas.microsoft.com/office/powerpoint/2010/main" val="463082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41733C1-CC77-4388-9FFA-A2AD700F1183}"/>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DC292E61-3248-42B3-A6AE-6FD38EC028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4036" name="Slide Number Placeholder 3">
            <a:extLst>
              <a:ext uri="{FF2B5EF4-FFF2-40B4-BE49-F238E27FC236}">
                <a16:creationId xmlns:a16="http://schemas.microsoft.com/office/drawing/2014/main" id="{7080F5BB-A3D1-4C26-B371-33932C0FB8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EAA04C3-44CF-462A-924D-2BA4B1F967D9}" type="slidenum">
              <a:rPr lang="en-US" altLang="en-US" b="0" smtClean="0"/>
              <a:pPr/>
              <a:t>14</a:t>
            </a:fld>
            <a:endParaRPr lang="en-US" altLang="en-US" b="0"/>
          </a:p>
        </p:txBody>
      </p:sp>
    </p:spTree>
    <p:extLst>
      <p:ext uri="{BB962C8B-B14F-4D97-AF65-F5344CB8AC3E}">
        <p14:creationId xmlns:p14="http://schemas.microsoft.com/office/powerpoint/2010/main" val="1744345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32</a:t>
            </a:fld>
            <a:endParaRPr lang="en-US" altLang="en-US" b="0"/>
          </a:p>
        </p:txBody>
      </p:sp>
    </p:spTree>
    <p:extLst>
      <p:ext uri="{BB962C8B-B14F-4D97-AF65-F5344CB8AC3E}">
        <p14:creationId xmlns:p14="http://schemas.microsoft.com/office/powerpoint/2010/main" val="1961742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33</a:t>
            </a:fld>
            <a:endParaRPr lang="en-US" altLang="en-US" b="0"/>
          </a:p>
        </p:txBody>
      </p:sp>
    </p:spTree>
    <p:extLst>
      <p:ext uri="{BB962C8B-B14F-4D97-AF65-F5344CB8AC3E}">
        <p14:creationId xmlns:p14="http://schemas.microsoft.com/office/powerpoint/2010/main" val="3930352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34</a:t>
            </a:fld>
            <a:endParaRPr lang="en-US" altLang="en-US" b="0"/>
          </a:p>
        </p:txBody>
      </p:sp>
    </p:spTree>
    <p:extLst>
      <p:ext uri="{BB962C8B-B14F-4D97-AF65-F5344CB8AC3E}">
        <p14:creationId xmlns:p14="http://schemas.microsoft.com/office/powerpoint/2010/main" val="1989807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35</a:t>
            </a:fld>
            <a:endParaRPr lang="en-US" altLang="en-US" b="0"/>
          </a:p>
        </p:txBody>
      </p:sp>
    </p:spTree>
    <p:extLst>
      <p:ext uri="{BB962C8B-B14F-4D97-AF65-F5344CB8AC3E}">
        <p14:creationId xmlns:p14="http://schemas.microsoft.com/office/powerpoint/2010/main" val="3259392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36</a:t>
            </a:fld>
            <a:endParaRPr lang="en-US" altLang="en-US" b="0"/>
          </a:p>
        </p:txBody>
      </p:sp>
    </p:spTree>
    <p:extLst>
      <p:ext uri="{BB962C8B-B14F-4D97-AF65-F5344CB8AC3E}">
        <p14:creationId xmlns:p14="http://schemas.microsoft.com/office/powerpoint/2010/main" val="174013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37</a:t>
            </a:fld>
            <a:endParaRPr lang="en-US" altLang="en-US" b="0"/>
          </a:p>
        </p:txBody>
      </p:sp>
    </p:spTree>
    <p:extLst>
      <p:ext uri="{BB962C8B-B14F-4D97-AF65-F5344CB8AC3E}">
        <p14:creationId xmlns:p14="http://schemas.microsoft.com/office/powerpoint/2010/main" val="1869125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38</a:t>
            </a:fld>
            <a:endParaRPr lang="en-US" altLang="en-US" b="0"/>
          </a:p>
        </p:txBody>
      </p:sp>
    </p:spTree>
    <p:extLst>
      <p:ext uri="{BB962C8B-B14F-4D97-AF65-F5344CB8AC3E}">
        <p14:creationId xmlns:p14="http://schemas.microsoft.com/office/powerpoint/2010/main" val="1698180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39</a:t>
            </a:fld>
            <a:endParaRPr lang="en-US" altLang="en-US" b="0"/>
          </a:p>
        </p:txBody>
      </p:sp>
    </p:spTree>
    <p:extLst>
      <p:ext uri="{BB962C8B-B14F-4D97-AF65-F5344CB8AC3E}">
        <p14:creationId xmlns:p14="http://schemas.microsoft.com/office/powerpoint/2010/main" val="4168477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40</a:t>
            </a:fld>
            <a:endParaRPr lang="en-US" altLang="en-US" b="0"/>
          </a:p>
        </p:txBody>
      </p:sp>
    </p:spTree>
    <p:extLst>
      <p:ext uri="{BB962C8B-B14F-4D97-AF65-F5344CB8AC3E}">
        <p14:creationId xmlns:p14="http://schemas.microsoft.com/office/powerpoint/2010/main" val="25766718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41</a:t>
            </a:fld>
            <a:endParaRPr lang="en-US" altLang="en-US" b="0"/>
          </a:p>
        </p:txBody>
      </p:sp>
    </p:spTree>
    <p:extLst>
      <p:ext uri="{BB962C8B-B14F-4D97-AF65-F5344CB8AC3E}">
        <p14:creationId xmlns:p14="http://schemas.microsoft.com/office/powerpoint/2010/main" val="419503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41733C1-CC77-4388-9FFA-A2AD700F1183}"/>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DC292E61-3248-42B3-A6AE-6FD38EC028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4036" name="Slide Number Placeholder 3">
            <a:extLst>
              <a:ext uri="{FF2B5EF4-FFF2-40B4-BE49-F238E27FC236}">
                <a16:creationId xmlns:a16="http://schemas.microsoft.com/office/drawing/2014/main" id="{7080F5BB-A3D1-4C26-B371-33932C0FB8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EAA04C3-44CF-462A-924D-2BA4B1F967D9}" type="slidenum">
              <a:rPr lang="en-US" altLang="en-US" b="0" smtClean="0"/>
              <a:pPr/>
              <a:t>15</a:t>
            </a:fld>
            <a:endParaRPr lang="en-US" altLang="en-US" b="0"/>
          </a:p>
        </p:txBody>
      </p:sp>
    </p:spTree>
    <p:extLst>
      <p:ext uri="{BB962C8B-B14F-4D97-AF65-F5344CB8AC3E}">
        <p14:creationId xmlns:p14="http://schemas.microsoft.com/office/powerpoint/2010/main" val="172276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42</a:t>
            </a:fld>
            <a:endParaRPr lang="en-US" altLang="en-US" b="0"/>
          </a:p>
        </p:txBody>
      </p:sp>
    </p:spTree>
    <p:extLst>
      <p:ext uri="{BB962C8B-B14F-4D97-AF65-F5344CB8AC3E}">
        <p14:creationId xmlns:p14="http://schemas.microsoft.com/office/powerpoint/2010/main" val="504867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43</a:t>
            </a:fld>
            <a:endParaRPr lang="en-US" altLang="en-US" b="0"/>
          </a:p>
        </p:txBody>
      </p:sp>
    </p:spTree>
    <p:extLst>
      <p:ext uri="{BB962C8B-B14F-4D97-AF65-F5344CB8AC3E}">
        <p14:creationId xmlns:p14="http://schemas.microsoft.com/office/powerpoint/2010/main" val="628981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44</a:t>
            </a:fld>
            <a:endParaRPr lang="en-US" altLang="en-US" b="0"/>
          </a:p>
        </p:txBody>
      </p:sp>
    </p:spTree>
    <p:extLst>
      <p:ext uri="{BB962C8B-B14F-4D97-AF65-F5344CB8AC3E}">
        <p14:creationId xmlns:p14="http://schemas.microsoft.com/office/powerpoint/2010/main" val="2868020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45</a:t>
            </a:fld>
            <a:endParaRPr lang="en-US" altLang="en-US" b="0"/>
          </a:p>
        </p:txBody>
      </p:sp>
    </p:spTree>
    <p:extLst>
      <p:ext uri="{BB962C8B-B14F-4D97-AF65-F5344CB8AC3E}">
        <p14:creationId xmlns:p14="http://schemas.microsoft.com/office/powerpoint/2010/main" val="10506839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46</a:t>
            </a:fld>
            <a:endParaRPr lang="en-US" altLang="en-US" b="0"/>
          </a:p>
        </p:txBody>
      </p:sp>
    </p:spTree>
    <p:extLst>
      <p:ext uri="{BB962C8B-B14F-4D97-AF65-F5344CB8AC3E}">
        <p14:creationId xmlns:p14="http://schemas.microsoft.com/office/powerpoint/2010/main" val="27114250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47</a:t>
            </a:fld>
            <a:endParaRPr lang="en-US" altLang="en-US" b="0"/>
          </a:p>
        </p:txBody>
      </p:sp>
    </p:spTree>
    <p:extLst>
      <p:ext uri="{BB962C8B-B14F-4D97-AF65-F5344CB8AC3E}">
        <p14:creationId xmlns:p14="http://schemas.microsoft.com/office/powerpoint/2010/main" val="12885848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48</a:t>
            </a:fld>
            <a:endParaRPr lang="en-US" altLang="en-US" b="0"/>
          </a:p>
        </p:txBody>
      </p:sp>
    </p:spTree>
    <p:extLst>
      <p:ext uri="{BB962C8B-B14F-4D97-AF65-F5344CB8AC3E}">
        <p14:creationId xmlns:p14="http://schemas.microsoft.com/office/powerpoint/2010/main" val="32191023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49</a:t>
            </a:fld>
            <a:endParaRPr lang="en-US" altLang="en-US" b="0"/>
          </a:p>
        </p:txBody>
      </p:sp>
    </p:spTree>
    <p:extLst>
      <p:ext uri="{BB962C8B-B14F-4D97-AF65-F5344CB8AC3E}">
        <p14:creationId xmlns:p14="http://schemas.microsoft.com/office/powerpoint/2010/main" val="39139547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50</a:t>
            </a:fld>
            <a:endParaRPr lang="en-US" altLang="en-US" b="0"/>
          </a:p>
        </p:txBody>
      </p:sp>
    </p:spTree>
    <p:extLst>
      <p:ext uri="{BB962C8B-B14F-4D97-AF65-F5344CB8AC3E}">
        <p14:creationId xmlns:p14="http://schemas.microsoft.com/office/powerpoint/2010/main" val="3161906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8F88E3D-AEC2-43BC-8402-6971261429CC}"/>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B3A977E-DB9B-4609-B5BE-566CC58F05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6084" name="Slide Number Placeholder 3">
            <a:extLst>
              <a:ext uri="{FF2B5EF4-FFF2-40B4-BE49-F238E27FC236}">
                <a16:creationId xmlns:a16="http://schemas.microsoft.com/office/drawing/2014/main" id="{A768B113-70AD-41B2-B813-B9CD65AC12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C24C70A1-9869-412E-A187-EBCF3C03718F}" type="slidenum">
              <a:rPr lang="en-US" altLang="en-US" b="0" smtClean="0"/>
              <a:pPr/>
              <a:t>16</a:t>
            </a:fld>
            <a:endParaRPr lang="en-US" altLang="en-US"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8F88E3D-AEC2-43BC-8402-6971261429CC}"/>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B3A977E-DB9B-4609-B5BE-566CC58F05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6084" name="Slide Number Placeholder 3">
            <a:extLst>
              <a:ext uri="{FF2B5EF4-FFF2-40B4-BE49-F238E27FC236}">
                <a16:creationId xmlns:a16="http://schemas.microsoft.com/office/drawing/2014/main" id="{A768B113-70AD-41B2-B813-B9CD65AC12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C24C70A1-9869-412E-A187-EBCF3C03718F}" type="slidenum">
              <a:rPr lang="en-US" altLang="en-US" b="0" smtClean="0"/>
              <a:pPr/>
              <a:t>17</a:t>
            </a:fld>
            <a:endParaRPr lang="en-US" altLang="en-US" b="0"/>
          </a:p>
        </p:txBody>
      </p:sp>
    </p:spTree>
    <p:extLst>
      <p:ext uri="{BB962C8B-B14F-4D97-AF65-F5344CB8AC3E}">
        <p14:creationId xmlns:p14="http://schemas.microsoft.com/office/powerpoint/2010/main" val="417543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8F88E3D-AEC2-43BC-8402-6971261429CC}"/>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B3A977E-DB9B-4609-B5BE-566CC58F05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6084" name="Slide Number Placeholder 3">
            <a:extLst>
              <a:ext uri="{FF2B5EF4-FFF2-40B4-BE49-F238E27FC236}">
                <a16:creationId xmlns:a16="http://schemas.microsoft.com/office/drawing/2014/main" id="{A768B113-70AD-41B2-B813-B9CD65AC12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C24C70A1-9869-412E-A187-EBCF3C03718F}" type="slidenum">
              <a:rPr lang="en-US" altLang="en-US" b="0" smtClean="0"/>
              <a:pPr/>
              <a:t>18</a:t>
            </a:fld>
            <a:endParaRPr lang="en-US" altLang="en-US" b="0"/>
          </a:p>
        </p:txBody>
      </p:sp>
    </p:spTree>
    <p:extLst>
      <p:ext uri="{BB962C8B-B14F-4D97-AF65-F5344CB8AC3E}">
        <p14:creationId xmlns:p14="http://schemas.microsoft.com/office/powerpoint/2010/main" val="874322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8F88E3D-AEC2-43BC-8402-6971261429CC}"/>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B3A977E-DB9B-4609-B5BE-566CC58F05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6084" name="Slide Number Placeholder 3">
            <a:extLst>
              <a:ext uri="{FF2B5EF4-FFF2-40B4-BE49-F238E27FC236}">
                <a16:creationId xmlns:a16="http://schemas.microsoft.com/office/drawing/2014/main" id="{A768B113-70AD-41B2-B813-B9CD65AC12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C24C70A1-9869-412E-A187-EBCF3C03718F}" type="slidenum">
              <a:rPr lang="en-US" altLang="en-US" b="0" smtClean="0"/>
              <a:pPr/>
              <a:t>19</a:t>
            </a:fld>
            <a:endParaRPr lang="en-US" altLang="en-US" b="0"/>
          </a:p>
        </p:txBody>
      </p:sp>
    </p:spTree>
    <p:extLst>
      <p:ext uri="{BB962C8B-B14F-4D97-AF65-F5344CB8AC3E}">
        <p14:creationId xmlns:p14="http://schemas.microsoft.com/office/powerpoint/2010/main" val="4112563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1E2BBC7F-16CA-4416-A1F7-24B08709EC6A}"/>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D0D9E17B-BB70-4AB5-8A8E-0BEE995DDD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8132" name="Slide Number Placeholder 3">
            <a:extLst>
              <a:ext uri="{FF2B5EF4-FFF2-40B4-BE49-F238E27FC236}">
                <a16:creationId xmlns:a16="http://schemas.microsoft.com/office/drawing/2014/main" id="{FF127EDF-3458-4891-9D28-DAF0E96606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761AECD-E601-4C53-B714-B42A3B869D26}" type="slidenum">
              <a:rPr lang="en-US" altLang="en-US" b="0" smtClean="0"/>
              <a:pPr/>
              <a:t>20</a:t>
            </a:fld>
            <a:endParaRPr lang="en-US" altLang="en-US" b="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2C68ED73-A7D1-42F0-BD79-2AA50DFBD3A6}"/>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6CF284B6-AC80-4CC2-9B60-B38B645327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0180" name="Slide Number Placeholder 3">
            <a:extLst>
              <a:ext uri="{FF2B5EF4-FFF2-40B4-BE49-F238E27FC236}">
                <a16:creationId xmlns:a16="http://schemas.microsoft.com/office/drawing/2014/main" id="{3F5E8D66-7BA3-4E4E-B6BD-E82B2AF040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F13A9BAC-A7D9-4F96-8143-38EB867C81F3}" type="slidenum">
              <a:rPr lang="en-US" altLang="en-US" b="0" smtClean="0"/>
              <a:pPr/>
              <a:t>21</a:t>
            </a:fld>
            <a:endParaRPr lang="en-US" altLang="en-US"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561B0D7-3D86-416D-B1B8-6637D5335FF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9DE91D-DF36-4A42-9D95-134673DA5EC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746AA73-C2B7-4669-8451-26AB67A76DBE}"/>
              </a:ext>
            </a:extLst>
          </p:cNvPr>
          <p:cNvSpPr>
            <a:spLocks noGrp="1" noChangeArrowheads="1"/>
          </p:cNvSpPr>
          <p:nvPr>
            <p:ph type="sldNum" sz="quarter" idx="12"/>
          </p:nvPr>
        </p:nvSpPr>
        <p:spPr/>
        <p:txBody>
          <a:bodyPr/>
          <a:lstStyle>
            <a:lvl1pPr>
              <a:defRPr/>
            </a:lvl1pPr>
          </a:lstStyle>
          <a:p>
            <a:pPr>
              <a:defRPr/>
            </a:pPr>
            <a:fld id="{DA8FE368-1A45-41A2-927B-953FC8A7C7BF}" type="slidenum">
              <a:rPr lang="en-US" altLang="en-US"/>
              <a:pPr>
                <a:defRPr/>
              </a:pPr>
              <a:t>‹#›</a:t>
            </a:fld>
            <a:endParaRPr lang="en-US" altLang="en-US"/>
          </a:p>
        </p:txBody>
      </p:sp>
    </p:spTree>
    <p:extLst>
      <p:ext uri="{BB962C8B-B14F-4D97-AF65-F5344CB8AC3E}">
        <p14:creationId xmlns:p14="http://schemas.microsoft.com/office/powerpoint/2010/main" val="27872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C1F9DB0-69A7-4924-829A-C644F57DE970}"/>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EE6F5E-842D-42AF-81EB-D6C836EAEDAF}"/>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A25F7E-7F25-48EB-B6D4-9A6BAFCD244E}"/>
              </a:ext>
            </a:extLst>
          </p:cNvPr>
          <p:cNvSpPr>
            <a:spLocks noGrp="1" noChangeArrowheads="1"/>
          </p:cNvSpPr>
          <p:nvPr>
            <p:ph type="sldNum" sz="quarter" idx="12"/>
          </p:nvPr>
        </p:nvSpPr>
        <p:spPr/>
        <p:txBody>
          <a:bodyPr/>
          <a:lstStyle>
            <a:lvl1pPr>
              <a:defRPr/>
            </a:lvl1pPr>
          </a:lstStyle>
          <a:p>
            <a:pPr>
              <a:defRPr/>
            </a:pPr>
            <a:fld id="{5225E34E-30E8-4176-85BE-83698132F804}" type="slidenum">
              <a:rPr lang="en-US" altLang="en-US"/>
              <a:pPr>
                <a:defRPr/>
              </a:pPr>
              <a:t>‹#›</a:t>
            </a:fld>
            <a:endParaRPr lang="en-US" altLang="en-US"/>
          </a:p>
        </p:txBody>
      </p:sp>
    </p:spTree>
    <p:extLst>
      <p:ext uri="{BB962C8B-B14F-4D97-AF65-F5344CB8AC3E}">
        <p14:creationId xmlns:p14="http://schemas.microsoft.com/office/powerpoint/2010/main" val="3840849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86000" cy="6049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76200"/>
            <a:ext cx="6705600" cy="6049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4414A53-FD60-4D58-AB43-D4440726D8C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949FEB4-FB8C-4D47-864E-24B037CF3A9D}"/>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8F55ECE-2E7E-442F-AA6D-8F9A9BC92E2C}"/>
              </a:ext>
            </a:extLst>
          </p:cNvPr>
          <p:cNvSpPr>
            <a:spLocks noGrp="1" noChangeArrowheads="1"/>
          </p:cNvSpPr>
          <p:nvPr>
            <p:ph type="sldNum" sz="quarter" idx="12"/>
          </p:nvPr>
        </p:nvSpPr>
        <p:spPr/>
        <p:txBody>
          <a:bodyPr/>
          <a:lstStyle>
            <a:lvl1pPr>
              <a:defRPr/>
            </a:lvl1pPr>
          </a:lstStyle>
          <a:p>
            <a:pPr>
              <a:defRPr/>
            </a:pPr>
            <a:fld id="{8AE51A88-4836-458F-B1CE-33B95B3CF914}" type="slidenum">
              <a:rPr lang="en-US" altLang="en-US"/>
              <a:pPr>
                <a:defRPr/>
              </a:pPr>
              <a:t>‹#›</a:t>
            </a:fld>
            <a:endParaRPr lang="en-US" altLang="en-US"/>
          </a:p>
        </p:txBody>
      </p:sp>
    </p:spTree>
    <p:extLst>
      <p:ext uri="{BB962C8B-B14F-4D97-AF65-F5344CB8AC3E}">
        <p14:creationId xmlns:p14="http://schemas.microsoft.com/office/powerpoint/2010/main" val="3522143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762000" y="1600200"/>
            <a:ext cx="3886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86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4A55DA-3287-45F1-A2A8-674058DFDA02}"/>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955B5066-6EEF-44A1-A65D-ADB36B11FA77}"/>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F33816D-8ACB-4DD5-8DBE-9D92C4DC58AE}"/>
              </a:ext>
            </a:extLst>
          </p:cNvPr>
          <p:cNvSpPr>
            <a:spLocks noGrp="1" noChangeArrowheads="1"/>
          </p:cNvSpPr>
          <p:nvPr>
            <p:ph type="sldNum" sz="quarter" idx="12"/>
          </p:nvPr>
        </p:nvSpPr>
        <p:spPr/>
        <p:txBody>
          <a:bodyPr/>
          <a:lstStyle>
            <a:lvl1pPr>
              <a:defRPr/>
            </a:lvl1pPr>
          </a:lstStyle>
          <a:p>
            <a:pPr>
              <a:defRPr/>
            </a:pPr>
            <a:fld id="{E081524A-2235-4E2D-B6DD-9194275E49A6}" type="slidenum">
              <a:rPr lang="en-US" altLang="en-US"/>
              <a:pPr>
                <a:defRPr/>
              </a:pPr>
              <a:t>‹#›</a:t>
            </a:fld>
            <a:endParaRPr lang="en-US" altLang="en-US"/>
          </a:p>
        </p:txBody>
      </p:sp>
    </p:spTree>
    <p:extLst>
      <p:ext uri="{BB962C8B-B14F-4D97-AF65-F5344CB8AC3E}">
        <p14:creationId xmlns:p14="http://schemas.microsoft.com/office/powerpoint/2010/main" val="250376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675952B-E1ED-4C39-8ACA-3394D4E9E960}"/>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9A550C-35EA-40D2-8BFE-49975037DC3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62FF94-97EC-4606-AD00-5B94145DD778}"/>
              </a:ext>
            </a:extLst>
          </p:cNvPr>
          <p:cNvSpPr>
            <a:spLocks noGrp="1" noChangeArrowheads="1"/>
          </p:cNvSpPr>
          <p:nvPr>
            <p:ph type="sldNum" sz="quarter" idx="12"/>
          </p:nvPr>
        </p:nvSpPr>
        <p:spPr/>
        <p:txBody>
          <a:bodyPr/>
          <a:lstStyle>
            <a:lvl1pPr>
              <a:defRPr/>
            </a:lvl1pPr>
          </a:lstStyle>
          <a:p>
            <a:pPr>
              <a:defRPr/>
            </a:pPr>
            <a:fld id="{6E0F8C3F-C36A-432E-A598-6B2594CC5C6A}" type="slidenum">
              <a:rPr lang="en-US" altLang="en-US"/>
              <a:pPr>
                <a:defRPr/>
              </a:pPr>
              <a:t>‹#›</a:t>
            </a:fld>
            <a:endParaRPr lang="en-US" altLang="en-US"/>
          </a:p>
        </p:txBody>
      </p:sp>
    </p:spTree>
    <p:extLst>
      <p:ext uri="{BB962C8B-B14F-4D97-AF65-F5344CB8AC3E}">
        <p14:creationId xmlns:p14="http://schemas.microsoft.com/office/powerpoint/2010/main" val="4266800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C91FF1C-D7CB-41FE-A26D-76796C60A35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AF6D561-2678-41DA-85F7-98E6066401A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F747F89-EEF5-4ACE-B774-AC31055179D0}"/>
              </a:ext>
            </a:extLst>
          </p:cNvPr>
          <p:cNvSpPr>
            <a:spLocks noGrp="1" noChangeArrowheads="1"/>
          </p:cNvSpPr>
          <p:nvPr>
            <p:ph type="sldNum" sz="quarter" idx="12"/>
          </p:nvPr>
        </p:nvSpPr>
        <p:spPr/>
        <p:txBody>
          <a:bodyPr/>
          <a:lstStyle>
            <a:lvl1pPr>
              <a:defRPr/>
            </a:lvl1pPr>
          </a:lstStyle>
          <a:p>
            <a:pPr>
              <a:defRPr/>
            </a:pPr>
            <a:fld id="{36DDD03F-B529-435A-97DA-B42527BF3D95}" type="slidenum">
              <a:rPr lang="en-US" altLang="en-US"/>
              <a:pPr>
                <a:defRPr/>
              </a:pPr>
              <a:t>‹#›</a:t>
            </a:fld>
            <a:endParaRPr lang="en-US" altLang="en-US"/>
          </a:p>
        </p:txBody>
      </p:sp>
    </p:spTree>
    <p:extLst>
      <p:ext uri="{BB962C8B-B14F-4D97-AF65-F5344CB8AC3E}">
        <p14:creationId xmlns:p14="http://schemas.microsoft.com/office/powerpoint/2010/main" val="1074100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3584E7-9615-459A-98BE-8862E609E716}"/>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A81C55F-1AFF-4D37-893E-B53803DA6F35}"/>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9098158-7FA2-46B8-A24B-38FEA14806D7}"/>
              </a:ext>
            </a:extLst>
          </p:cNvPr>
          <p:cNvSpPr>
            <a:spLocks noGrp="1" noChangeArrowheads="1"/>
          </p:cNvSpPr>
          <p:nvPr>
            <p:ph type="sldNum" sz="quarter" idx="12"/>
          </p:nvPr>
        </p:nvSpPr>
        <p:spPr/>
        <p:txBody>
          <a:bodyPr/>
          <a:lstStyle>
            <a:lvl1pPr>
              <a:defRPr/>
            </a:lvl1pPr>
          </a:lstStyle>
          <a:p>
            <a:pPr>
              <a:defRPr/>
            </a:pPr>
            <a:fld id="{2D0CFE79-6CB9-4994-A73C-3C398A25D6F5}" type="slidenum">
              <a:rPr lang="en-US" altLang="en-US"/>
              <a:pPr>
                <a:defRPr/>
              </a:pPr>
              <a:t>‹#›</a:t>
            </a:fld>
            <a:endParaRPr lang="en-US" altLang="en-US"/>
          </a:p>
        </p:txBody>
      </p:sp>
    </p:spTree>
    <p:extLst>
      <p:ext uri="{BB962C8B-B14F-4D97-AF65-F5344CB8AC3E}">
        <p14:creationId xmlns:p14="http://schemas.microsoft.com/office/powerpoint/2010/main" val="262990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CA23872-3E27-4AE9-AB04-AA8D878CA9FE}"/>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B749FE4-7061-45FC-8766-EC72177D9F1C}"/>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56A4B5A-034E-4226-B060-B0D3DFCF5B1A}"/>
              </a:ext>
            </a:extLst>
          </p:cNvPr>
          <p:cNvSpPr>
            <a:spLocks noGrp="1" noChangeArrowheads="1"/>
          </p:cNvSpPr>
          <p:nvPr>
            <p:ph type="sldNum" sz="quarter" idx="12"/>
          </p:nvPr>
        </p:nvSpPr>
        <p:spPr/>
        <p:txBody>
          <a:bodyPr/>
          <a:lstStyle>
            <a:lvl1pPr>
              <a:defRPr/>
            </a:lvl1pPr>
          </a:lstStyle>
          <a:p>
            <a:pPr>
              <a:defRPr/>
            </a:pPr>
            <a:fld id="{F10B4063-54BF-4457-847A-F9BFDE5494DC}" type="slidenum">
              <a:rPr lang="en-US" altLang="en-US"/>
              <a:pPr>
                <a:defRPr/>
              </a:pPr>
              <a:t>‹#›</a:t>
            </a:fld>
            <a:endParaRPr lang="en-US" altLang="en-US"/>
          </a:p>
        </p:txBody>
      </p:sp>
    </p:spTree>
    <p:extLst>
      <p:ext uri="{BB962C8B-B14F-4D97-AF65-F5344CB8AC3E}">
        <p14:creationId xmlns:p14="http://schemas.microsoft.com/office/powerpoint/2010/main" val="3130767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A80BAEA-9BA0-4917-BA91-3DFEC218CB50}"/>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7466943-976C-46AE-B32C-F9B0CC47F2B5}"/>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3992CEA-DEFA-44F3-8C0F-E547431F9315}"/>
              </a:ext>
            </a:extLst>
          </p:cNvPr>
          <p:cNvSpPr>
            <a:spLocks noGrp="1" noChangeArrowheads="1"/>
          </p:cNvSpPr>
          <p:nvPr>
            <p:ph type="sldNum" sz="quarter" idx="12"/>
          </p:nvPr>
        </p:nvSpPr>
        <p:spPr/>
        <p:txBody>
          <a:bodyPr/>
          <a:lstStyle>
            <a:lvl1pPr>
              <a:defRPr/>
            </a:lvl1pPr>
          </a:lstStyle>
          <a:p>
            <a:pPr>
              <a:defRPr/>
            </a:pPr>
            <a:fld id="{25C05D7A-EF36-4740-9AD1-3A306C5E748E}" type="slidenum">
              <a:rPr lang="en-US" altLang="en-US"/>
              <a:pPr>
                <a:defRPr/>
              </a:pPr>
              <a:t>‹#›</a:t>
            </a:fld>
            <a:endParaRPr lang="en-US" altLang="en-US"/>
          </a:p>
        </p:txBody>
      </p:sp>
    </p:spTree>
    <p:extLst>
      <p:ext uri="{BB962C8B-B14F-4D97-AF65-F5344CB8AC3E}">
        <p14:creationId xmlns:p14="http://schemas.microsoft.com/office/powerpoint/2010/main" val="1862180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E8EDBC7-E01A-4FDC-A387-E6435129499B}"/>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FE11236-9A5D-4608-827C-9DF1DBDB89A8}"/>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DD7F3FB-2DD7-42F6-A97D-D27A6B727EDA}"/>
              </a:ext>
            </a:extLst>
          </p:cNvPr>
          <p:cNvSpPr>
            <a:spLocks noGrp="1" noChangeArrowheads="1"/>
          </p:cNvSpPr>
          <p:nvPr>
            <p:ph type="sldNum" sz="quarter" idx="12"/>
          </p:nvPr>
        </p:nvSpPr>
        <p:spPr/>
        <p:txBody>
          <a:bodyPr/>
          <a:lstStyle>
            <a:lvl1pPr>
              <a:defRPr/>
            </a:lvl1pPr>
          </a:lstStyle>
          <a:p>
            <a:pPr>
              <a:defRPr/>
            </a:pPr>
            <a:fld id="{26BCDC65-2D70-4661-B29F-69B13240CB45}" type="slidenum">
              <a:rPr lang="en-US" altLang="en-US"/>
              <a:pPr>
                <a:defRPr/>
              </a:pPr>
              <a:t>‹#›</a:t>
            </a:fld>
            <a:endParaRPr lang="en-US" altLang="en-US"/>
          </a:p>
        </p:txBody>
      </p:sp>
    </p:spTree>
    <p:extLst>
      <p:ext uri="{BB962C8B-B14F-4D97-AF65-F5344CB8AC3E}">
        <p14:creationId xmlns:p14="http://schemas.microsoft.com/office/powerpoint/2010/main" val="1802467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9E267E3-48A1-44B4-9DF7-62ACD0953343}"/>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60EBCE82-23DE-472C-A559-08AD8981F0FF}"/>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8789D27-376C-4855-B6AD-404E63476FD9}"/>
              </a:ext>
            </a:extLst>
          </p:cNvPr>
          <p:cNvSpPr>
            <a:spLocks noGrp="1" noChangeArrowheads="1"/>
          </p:cNvSpPr>
          <p:nvPr>
            <p:ph type="sldNum" sz="quarter" idx="12"/>
          </p:nvPr>
        </p:nvSpPr>
        <p:spPr/>
        <p:txBody>
          <a:bodyPr/>
          <a:lstStyle>
            <a:lvl1pPr>
              <a:defRPr/>
            </a:lvl1pPr>
          </a:lstStyle>
          <a:p>
            <a:pPr>
              <a:defRPr/>
            </a:pPr>
            <a:fld id="{574FEC84-CE26-4E95-AA4C-3BEEC9F41B46}" type="slidenum">
              <a:rPr lang="en-US" altLang="en-US"/>
              <a:pPr>
                <a:defRPr/>
              </a:pPr>
              <a:t>‹#›</a:t>
            </a:fld>
            <a:endParaRPr lang="en-US" altLang="en-US"/>
          </a:p>
        </p:txBody>
      </p:sp>
    </p:spTree>
    <p:extLst>
      <p:ext uri="{BB962C8B-B14F-4D97-AF65-F5344CB8AC3E}">
        <p14:creationId xmlns:p14="http://schemas.microsoft.com/office/powerpoint/2010/main" val="2222608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2E4FB63-5A6D-4866-BE1C-A1B439976528}"/>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233CE1B-C184-47B8-A886-A36B16142953}"/>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69DBBBC-93FA-4768-9744-42A05467C139}"/>
              </a:ext>
            </a:extLst>
          </p:cNvPr>
          <p:cNvSpPr>
            <a:spLocks noGrp="1" noChangeArrowheads="1"/>
          </p:cNvSpPr>
          <p:nvPr>
            <p:ph type="sldNum" sz="quarter" idx="12"/>
          </p:nvPr>
        </p:nvSpPr>
        <p:spPr/>
        <p:txBody>
          <a:bodyPr/>
          <a:lstStyle>
            <a:lvl1pPr>
              <a:defRPr/>
            </a:lvl1pPr>
          </a:lstStyle>
          <a:p>
            <a:pPr>
              <a:defRPr/>
            </a:pPr>
            <a:fld id="{B66E78B8-8CD7-4F59-B8E0-501CADB510FB}" type="slidenum">
              <a:rPr lang="en-US" altLang="en-US"/>
              <a:pPr>
                <a:defRPr/>
              </a:pPr>
              <a:t>‹#›</a:t>
            </a:fld>
            <a:endParaRPr lang="en-US" altLang="en-US"/>
          </a:p>
        </p:txBody>
      </p:sp>
    </p:spTree>
    <p:extLst>
      <p:ext uri="{BB962C8B-B14F-4D97-AF65-F5344CB8AC3E}">
        <p14:creationId xmlns:p14="http://schemas.microsoft.com/office/powerpoint/2010/main" val="3786600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537D199-D2EB-4C22-909E-418BB24B491D}"/>
              </a:ext>
            </a:extLst>
          </p:cNvPr>
          <p:cNvSpPr>
            <a:spLocks noGrp="1" noChangeArrowheads="1"/>
          </p:cNvSpPr>
          <p:nvPr>
            <p:ph type="title"/>
          </p:nvPr>
        </p:nvSpPr>
        <p:spPr bwMode="auto">
          <a:xfrm>
            <a:off x="0" y="76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8BF3B58-8EE8-403E-8C98-C49A41215315}"/>
              </a:ext>
            </a:extLst>
          </p:cNvPr>
          <p:cNvSpPr>
            <a:spLocks noGrp="1" noChangeArrowheads="1"/>
          </p:cNvSpPr>
          <p:nvPr>
            <p:ph type="body" idx="1"/>
          </p:nvPr>
        </p:nvSpPr>
        <p:spPr bwMode="auto">
          <a:xfrm>
            <a:off x="762000" y="1600200"/>
            <a:ext cx="792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6676" name="Rectangle 4">
            <a:extLst>
              <a:ext uri="{FF2B5EF4-FFF2-40B4-BE49-F238E27FC236}">
                <a16:creationId xmlns:a16="http://schemas.microsoft.com/office/drawing/2014/main" id="{CB709564-051D-47B4-AE8D-D6D7AD3ABFF3}"/>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cs typeface="+mn-cs"/>
              </a:defRPr>
            </a:lvl1pPr>
          </a:lstStyle>
          <a:p>
            <a:pPr>
              <a:defRPr/>
            </a:pPr>
            <a:endParaRPr lang="en-US"/>
          </a:p>
        </p:txBody>
      </p:sp>
      <p:sp>
        <p:nvSpPr>
          <p:cNvPr id="156677" name="Rectangle 5">
            <a:extLst>
              <a:ext uri="{FF2B5EF4-FFF2-40B4-BE49-F238E27FC236}">
                <a16:creationId xmlns:a16="http://schemas.microsoft.com/office/drawing/2014/main" id="{450F5337-F07F-4890-9FDD-463CBB85C51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cs typeface="+mn-cs"/>
              </a:defRPr>
            </a:lvl1pPr>
          </a:lstStyle>
          <a:p>
            <a:pPr>
              <a:defRPr/>
            </a:pPr>
            <a:endParaRPr lang="en-US"/>
          </a:p>
        </p:txBody>
      </p:sp>
      <p:sp>
        <p:nvSpPr>
          <p:cNvPr id="156678" name="Rectangle 6">
            <a:extLst>
              <a:ext uri="{FF2B5EF4-FFF2-40B4-BE49-F238E27FC236}">
                <a16:creationId xmlns:a16="http://schemas.microsoft.com/office/drawing/2014/main" id="{AA5670E2-F29D-41AE-8BA7-DDEFD3A76872}"/>
              </a:ext>
            </a:extLst>
          </p:cNvPr>
          <p:cNvSpPr>
            <a:spLocks noGrp="1" noChangeArrowheads="1"/>
          </p:cNvSpPr>
          <p:nvPr>
            <p:ph type="sldNum" sz="quarter" idx="4"/>
          </p:nvPr>
        </p:nvSpPr>
        <p:spPr bwMode="auto">
          <a:xfrm>
            <a:off x="8534400" y="6473825"/>
            <a:ext cx="4572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lvl1pPr>
          </a:lstStyle>
          <a:p>
            <a:pPr>
              <a:defRPr/>
            </a:pPr>
            <a:fld id="{7D904960-031A-441D-8268-824BBF17E9FE}" type="slidenum">
              <a:rPr lang="en-US" altLang="en-US"/>
              <a:pPr>
                <a:defRPr/>
              </a:pPr>
              <a:t>‹#›</a:t>
            </a:fld>
            <a:endParaRPr lang="en-US" altLang="en-US"/>
          </a:p>
        </p:txBody>
      </p:sp>
      <p:grpSp>
        <p:nvGrpSpPr>
          <p:cNvPr id="1031" name="Group 15">
            <a:extLst>
              <a:ext uri="{FF2B5EF4-FFF2-40B4-BE49-F238E27FC236}">
                <a16:creationId xmlns:a16="http://schemas.microsoft.com/office/drawing/2014/main" id="{3BFBCCC4-5E56-4A24-9DC7-EFB0DB163E8D}"/>
              </a:ext>
            </a:extLst>
          </p:cNvPr>
          <p:cNvGrpSpPr>
            <a:grpSpLocks/>
          </p:cNvGrpSpPr>
          <p:nvPr userDrawn="1"/>
        </p:nvGrpSpPr>
        <p:grpSpPr bwMode="auto">
          <a:xfrm>
            <a:off x="228600" y="1219200"/>
            <a:ext cx="8458200" cy="5486400"/>
            <a:chOff x="96" y="768"/>
            <a:chExt cx="5328" cy="3456"/>
          </a:xfrm>
        </p:grpSpPr>
        <p:sp>
          <p:nvSpPr>
            <p:cNvPr id="1033" name="Line 9">
              <a:extLst>
                <a:ext uri="{FF2B5EF4-FFF2-40B4-BE49-F238E27FC236}">
                  <a16:creationId xmlns:a16="http://schemas.microsoft.com/office/drawing/2014/main" id="{7C6DE2A0-4B2E-4D29-A774-454BC9236C6D}"/>
                </a:ext>
              </a:extLst>
            </p:cNvPr>
            <p:cNvSpPr>
              <a:spLocks noChangeShapeType="1"/>
            </p:cNvSpPr>
            <p:nvPr userDrawn="1"/>
          </p:nvSpPr>
          <p:spPr bwMode="auto">
            <a:xfrm>
              <a:off x="96" y="768"/>
              <a:ext cx="0" cy="3456"/>
            </a:xfrm>
            <a:prstGeom prst="line">
              <a:avLst/>
            </a:prstGeom>
            <a:noFill/>
            <a:ln w="38100">
              <a:solidFill>
                <a:srgbClr val="33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a:extLst>
                <a:ext uri="{FF2B5EF4-FFF2-40B4-BE49-F238E27FC236}">
                  <a16:creationId xmlns:a16="http://schemas.microsoft.com/office/drawing/2014/main" id="{2E2B28C7-CA54-4D6F-B4BD-7E6471DDABF7}"/>
                </a:ext>
              </a:extLst>
            </p:cNvPr>
            <p:cNvSpPr>
              <a:spLocks noChangeShapeType="1"/>
            </p:cNvSpPr>
            <p:nvPr userDrawn="1"/>
          </p:nvSpPr>
          <p:spPr bwMode="auto">
            <a:xfrm>
              <a:off x="96" y="4224"/>
              <a:ext cx="5328" cy="0"/>
            </a:xfrm>
            <a:prstGeom prst="line">
              <a:avLst/>
            </a:prstGeom>
            <a:noFill/>
            <a:ln w="38100">
              <a:solidFill>
                <a:srgbClr val="33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a:extLst>
                <a:ext uri="{FF2B5EF4-FFF2-40B4-BE49-F238E27FC236}">
                  <a16:creationId xmlns:a16="http://schemas.microsoft.com/office/drawing/2014/main" id="{80F2BFAD-C616-4B76-B9C7-053FEFF5AB02}"/>
                </a:ext>
              </a:extLst>
            </p:cNvPr>
            <p:cNvSpPr>
              <a:spLocks noChangeShapeType="1"/>
            </p:cNvSpPr>
            <p:nvPr userDrawn="1"/>
          </p:nvSpPr>
          <p:spPr bwMode="auto">
            <a:xfrm>
              <a:off x="192" y="960"/>
              <a:ext cx="0" cy="3168"/>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 name="Line 12">
              <a:extLst>
                <a:ext uri="{FF2B5EF4-FFF2-40B4-BE49-F238E27FC236}">
                  <a16:creationId xmlns:a16="http://schemas.microsoft.com/office/drawing/2014/main" id="{C82D3676-6B68-4887-A8F5-CB693856ADCC}"/>
                </a:ext>
              </a:extLst>
            </p:cNvPr>
            <p:cNvSpPr>
              <a:spLocks noChangeShapeType="1"/>
            </p:cNvSpPr>
            <p:nvPr userDrawn="1"/>
          </p:nvSpPr>
          <p:spPr bwMode="auto">
            <a:xfrm>
              <a:off x="192" y="4128"/>
              <a:ext cx="504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032" name="Picture 13" descr="USAlgo75">
            <a:extLst>
              <a:ext uri="{FF2B5EF4-FFF2-40B4-BE49-F238E27FC236}">
                <a16:creationId xmlns:a16="http://schemas.microsoft.com/office/drawing/2014/main" id="{141CA905-5576-4740-8675-7A6222A3B1A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200" y="533400"/>
            <a:ext cx="7048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hf hdr="0" ftr="0" dt="0"/>
  <p:txStyles>
    <p:titleStyle>
      <a:lvl1pPr algn="ctr" rtl="0" eaLnBrk="0" fontAlgn="base" hangingPunct="0">
        <a:spcBef>
          <a:spcPct val="0"/>
        </a:spcBef>
        <a:spcAft>
          <a:spcPct val="0"/>
        </a:spcAft>
        <a:defRPr sz="3200" b="1">
          <a:solidFill>
            <a:srgbClr val="FF3300"/>
          </a:solidFill>
          <a:latin typeface="+mj-lt"/>
          <a:ea typeface="+mj-ea"/>
          <a:cs typeface="+mj-cs"/>
        </a:defRPr>
      </a:lvl1pPr>
      <a:lvl2pPr algn="ctr" rtl="0" eaLnBrk="0" fontAlgn="base" hangingPunct="0">
        <a:spcBef>
          <a:spcPct val="0"/>
        </a:spcBef>
        <a:spcAft>
          <a:spcPct val="0"/>
        </a:spcAft>
        <a:defRPr sz="3200" b="1">
          <a:solidFill>
            <a:srgbClr val="FF3300"/>
          </a:solidFill>
          <a:latin typeface="Arial" charset="0"/>
        </a:defRPr>
      </a:lvl2pPr>
      <a:lvl3pPr algn="ctr" rtl="0" eaLnBrk="0" fontAlgn="base" hangingPunct="0">
        <a:spcBef>
          <a:spcPct val="0"/>
        </a:spcBef>
        <a:spcAft>
          <a:spcPct val="0"/>
        </a:spcAft>
        <a:defRPr sz="3200" b="1">
          <a:solidFill>
            <a:srgbClr val="FF3300"/>
          </a:solidFill>
          <a:latin typeface="Arial" charset="0"/>
        </a:defRPr>
      </a:lvl3pPr>
      <a:lvl4pPr algn="ctr" rtl="0" eaLnBrk="0" fontAlgn="base" hangingPunct="0">
        <a:spcBef>
          <a:spcPct val="0"/>
        </a:spcBef>
        <a:spcAft>
          <a:spcPct val="0"/>
        </a:spcAft>
        <a:defRPr sz="3200" b="1">
          <a:solidFill>
            <a:srgbClr val="FF3300"/>
          </a:solidFill>
          <a:latin typeface="Arial" charset="0"/>
        </a:defRPr>
      </a:lvl4pPr>
      <a:lvl5pPr algn="ctr" rtl="0" eaLnBrk="0" fontAlgn="base" hangingPunct="0">
        <a:spcBef>
          <a:spcPct val="0"/>
        </a:spcBef>
        <a:spcAft>
          <a:spcPct val="0"/>
        </a:spcAft>
        <a:defRPr sz="3200" b="1">
          <a:solidFill>
            <a:srgbClr val="FF3300"/>
          </a:solidFill>
          <a:latin typeface="Arial" charset="0"/>
        </a:defRPr>
      </a:lvl5pPr>
      <a:lvl6pPr marL="457200" algn="ctr" rtl="0" fontAlgn="base">
        <a:spcBef>
          <a:spcPct val="0"/>
        </a:spcBef>
        <a:spcAft>
          <a:spcPct val="0"/>
        </a:spcAft>
        <a:defRPr sz="3200" b="1">
          <a:solidFill>
            <a:srgbClr val="FF3300"/>
          </a:solidFill>
          <a:latin typeface="Arial" charset="0"/>
        </a:defRPr>
      </a:lvl6pPr>
      <a:lvl7pPr marL="914400" algn="ctr" rtl="0" fontAlgn="base">
        <a:spcBef>
          <a:spcPct val="0"/>
        </a:spcBef>
        <a:spcAft>
          <a:spcPct val="0"/>
        </a:spcAft>
        <a:defRPr sz="3200" b="1">
          <a:solidFill>
            <a:srgbClr val="FF3300"/>
          </a:solidFill>
          <a:latin typeface="Arial" charset="0"/>
        </a:defRPr>
      </a:lvl7pPr>
      <a:lvl8pPr marL="1371600" algn="ctr" rtl="0" fontAlgn="base">
        <a:spcBef>
          <a:spcPct val="0"/>
        </a:spcBef>
        <a:spcAft>
          <a:spcPct val="0"/>
        </a:spcAft>
        <a:defRPr sz="3200" b="1">
          <a:solidFill>
            <a:srgbClr val="FF3300"/>
          </a:solidFill>
          <a:latin typeface="Arial" charset="0"/>
        </a:defRPr>
      </a:lvl8pPr>
      <a:lvl9pPr marL="1828800" algn="ctr" rtl="0" fontAlgn="base">
        <a:spcBef>
          <a:spcPct val="0"/>
        </a:spcBef>
        <a:spcAft>
          <a:spcPct val="0"/>
        </a:spcAft>
        <a:defRPr sz="3200" b="1">
          <a:solidFill>
            <a:srgbClr val="FF3300"/>
          </a:solidFill>
          <a:latin typeface="Arial" charset="0"/>
        </a:defRPr>
      </a:lvl9pPr>
    </p:titleStyle>
    <p:bodyStyle>
      <a:lvl1pPr marL="342900" indent="-342900" algn="l" rtl="0" eaLnBrk="0" fontAlgn="base" hangingPunct="0">
        <a:spcBef>
          <a:spcPct val="20000"/>
        </a:spcBef>
        <a:spcAft>
          <a:spcPct val="0"/>
        </a:spcAft>
        <a:buClr>
          <a:srgbClr val="3366CC"/>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3366CC"/>
        </a:buClr>
        <a:buChar char="–"/>
        <a:defRPr sz="2800">
          <a:solidFill>
            <a:schemeClr val="tx1"/>
          </a:solidFill>
          <a:latin typeface="+mn-lt"/>
        </a:defRPr>
      </a:lvl2pPr>
      <a:lvl3pPr marL="1143000" indent="-228600" algn="l" rtl="0" eaLnBrk="0" fontAlgn="base" hangingPunct="0">
        <a:spcBef>
          <a:spcPct val="20000"/>
        </a:spcBef>
        <a:spcAft>
          <a:spcPct val="0"/>
        </a:spcAft>
        <a:buClr>
          <a:srgbClr val="3366CC"/>
        </a:buClr>
        <a:buChar char="•"/>
        <a:defRPr sz="2400">
          <a:solidFill>
            <a:schemeClr val="tx1"/>
          </a:solidFill>
          <a:latin typeface="+mn-lt"/>
        </a:defRPr>
      </a:lvl3pPr>
      <a:lvl4pPr marL="1600200" indent="-228600" algn="l" rtl="0" eaLnBrk="0" fontAlgn="base" hangingPunct="0">
        <a:spcBef>
          <a:spcPct val="20000"/>
        </a:spcBef>
        <a:spcAft>
          <a:spcPct val="0"/>
        </a:spcAft>
        <a:buClr>
          <a:srgbClr val="3366CC"/>
        </a:buClr>
        <a:buChar char="–"/>
        <a:defRPr sz="2000">
          <a:solidFill>
            <a:schemeClr val="tx1"/>
          </a:solidFill>
          <a:latin typeface="+mn-lt"/>
        </a:defRPr>
      </a:lvl4pPr>
      <a:lvl5pPr marL="2057400" indent="-228600" algn="l" rtl="0" eaLnBrk="0" fontAlgn="base" hangingPunct="0">
        <a:spcBef>
          <a:spcPct val="20000"/>
        </a:spcBef>
        <a:spcAft>
          <a:spcPct val="0"/>
        </a:spcAft>
        <a:buClr>
          <a:srgbClr val="3366CC"/>
        </a:buClr>
        <a:buChar char="»"/>
        <a:defRPr sz="2000">
          <a:solidFill>
            <a:schemeClr val="tx1"/>
          </a:solidFill>
          <a:latin typeface="+mn-lt"/>
        </a:defRPr>
      </a:lvl5pPr>
      <a:lvl6pPr marL="2514600" indent="-228600" algn="l" rtl="0" fontAlgn="base">
        <a:spcBef>
          <a:spcPct val="20000"/>
        </a:spcBef>
        <a:spcAft>
          <a:spcPct val="0"/>
        </a:spcAft>
        <a:buClr>
          <a:srgbClr val="3366CC"/>
        </a:buClr>
        <a:buChar char="»"/>
        <a:defRPr sz="2000">
          <a:solidFill>
            <a:schemeClr val="tx1"/>
          </a:solidFill>
          <a:latin typeface="+mn-lt"/>
        </a:defRPr>
      </a:lvl6pPr>
      <a:lvl7pPr marL="2971800" indent="-228600" algn="l" rtl="0" fontAlgn="base">
        <a:spcBef>
          <a:spcPct val="20000"/>
        </a:spcBef>
        <a:spcAft>
          <a:spcPct val="0"/>
        </a:spcAft>
        <a:buClr>
          <a:srgbClr val="3366CC"/>
        </a:buClr>
        <a:buChar char="»"/>
        <a:defRPr sz="2000">
          <a:solidFill>
            <a:schemeClr val="tx1"/>
          </a:solidFill>
          <a:latin typeface="+mn-lt"/>
        </a:defRPr>
      </a:lvl7pPr>
      <a:lvl8pPr marL="3429000" indent="-228600" algn="l" rtl="0" fontAlgn="base">
        <a:spcBef>
          <a:spcPct val="20000"/>
        </a:spcBef>
        <a:spcAft>
          <a:spcPct val="0"/>
        </a:spcAft>
        <a:buClr>
          <a:srgbClr val="3366CC"/>
        </a:buClr>
        <a:buChar char="»"/>
        <a:defRPr sz="2000">
          <a:solidFill>
            <a:schemeClr val="tx1"/>
          </a:solidFill>
          <a:latin typeface="+mn-lt"/>
        </a:defRPr>
      </a:lvl8pPr>
      <a:lvl9pPr marL="3886200" indent="-228600" algn="l" rtl="0" fontAlgn="base">
        <a:spcBef>
          <a:spcPct val="20000"/>
        </a:spcBef>
        <a:spcAft>
          <a:spcPct val="0"/>
        </a:spcAft>
        <a:buClr>
          <a:srgbClr val="3366CC"/>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2.bin"/><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Slide Number Placeholder 3">
            <a:extLst>
              <a:ext uri="{FF2B5EF4-FFF2-40B4-BE49-F238E27FC236}">
                <a16:creationId xmlns:a16="http://schemas.microsoft.com/office/drawing/2014/main" id="{7F1EB1F7-119B-4F71-9738-3742735D55C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B175ED0C-D11F-4FB9-8D92-576246C41B87}" type="slidenum">
              <a:rPr lang="en-US" altLang="en-US" sz="1000" smtClean="0"/>
              <a:pPr>
                <a:spcBef>
                  <a:spcPct val="0"/>
                </a:spcBef>
                <a:buClrTx/>
                <a:buFontTx/>
                <a:buNone/>
              </a:pPr>
              <a:t>1</a:t>
            </a:fld>
            <a:endParaRPr lang="en-US" altLang="en-US" sz="1000"/>
          </a:p>
        </p:txBody>
      </p:sp>
      <p:sp>
        <p:nvSpPr>
          <p:cNvPr id="182274" name="Text Box 2">
            <a:extLst>
              <a:ext uri="{FF2B5EF4-FFF2-40B4-BE49-F238E27FC236}">
                <a16:creationId xmlns:a16="http://schemas.microsoft.com/office/drawing/2014/main" id="{2E7F6FFC-C265-40A3-8BCB-4819DE4B67CD}"/>
              </a:ext>
            </a:extLst>
          </p:cNvPr>
          <p:cNvSpPr txBox="1">
            <a:spLocks noChangeArrowheads="1"/>
          </p:cNvSpPr>
          <p:nvPr/>
        </p:nvSpPr>
        <p:spPr bwMode="auto">
          <a:xfrm>
            <a:off x="2331720" y="5174159"/>
            <a:ext cx="8001000" cy="769441"/>
          </a:xfrm>
          <a:prstGeom prst="rect">
            <a:avLst/>
          </a:prstGeom>
          <a:noFill/>
          <a:ln w="9525">
            <a:noFill/>
            <a:miter lim="800000"/>
            <a:headEnd/>
            <a:tailEnd/>
          </a:ln>
          <a:effectLst/>
        </p:spPr>
        <p:txBody>
          <a:bodyPr>
            <a:spAutoFit/>
          </a:bodyPr>
          <a:lstStyle/>
          <a:p>
            <a:pPr algn="ctr" eaLnBrk="1" hangingPunct="1">
              <a:spcBef>
                <a:spcPct val="50000"/>
              </a:spcBef>
              <a:defRPr/>
            </a:pPr>
            <a:br>
              <a:rPr lang="en-US" sz="2000" i="1" dirty="0">
                <a:solidFill>
                  <a:schemeClr val="accent2"/>
                </a:solidFill>
                <a:effectLst>
                  <a:outerShdw blurRad="38100" dist="38100" dir="2700000" algn="tl">
                    <a:srgbClr val="C0C0C0"/>
                  </a:outerShdw>
                </a:effectLst>
                <a:latin typeface="Lucida Console" pitchFamily="49" charset="0"/>
                <a:cs typeface="+mn-cs"/>
              </a:rPr>
            </a:br>
            <a:r>
              <a:rPr lang="en-US" sz="2000" i="1" dirty="0">
                <a:solidFill>
                  <a:schemeClr val="accent2"/>
                </a:solidFill>
                <a:effectLst>
                  <a:outerShdw blurRad="38100" dist="38100" dir="2700000" algn="tl">
                    <a:srgbClr val="C0C0C0"/>
                  </a:outerShdw>
                </a:effectLst>
                <a:latin typeface="Lucida Console" pitchFamily="49" charset="0"/>
                <a:cs typeface="+mn-cs"/>
              </a:rPr>
              <a:t> </a:t>
            </a:r>
            <a:r>
              <a:rPr lang="en-US" sz="2400" i="1" dirty="0">
                <a:solidFill>
                  <a:srgbClr val="005426"/>
                </a:solidFill>
                <a:effectLst>
                  <a:outerShdw blurRad="38100" dist="38100" dir="2700000" algn="tl">
                    <a:srgbClr val="C0C0C0"/>
                  </a:outerShdw>
                </a:effectLst>
                <a:latin typeface="Times New Roman" pitchFamily="18" charset="0"/>
                <a:cs typeface="Times New Roman" pitchFamily="18" charset="0"/>
              </a:rPr>
              <a:t>Scorekeeping Clinic</a:t>
            </a:r>
            <a:endParaRPr lang="en-US" sz="2400" i="1" dirty="0">
              <a:solidFill>
                <a:srgbClr val="005426"/>
              </a:solidFill>
              <a:latin typeface="Times New Roman" pitchFamily="18" charset="0"/>
              <a:cs typeface="Times New Roman" pitchFamily="18" charset="0"/>
            </a:endParaRPr>
          </a:p>
        </p:txBody>
      </p:sp>
      <p:pic>
        <p:nvPicPr>
          <p:cNvPr id="182277" name="Picture 5" descr="Vball9">
            <a:extLst>
              <a:ext uri="{FF2B5EF4-FFF2-40B4-BE49-F238E27FC236}">
                <a16:creationId xmlns:a16="http://schemas.microsoft.com/office/drawing/2014/main" id="{97FB31A0-0BFF-46B5-83E3-1876C3ECB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official logo">
            <a:extLst>
              <a:ext uri="{FF2B5EF4-FFF2-40B4-BE49-F238E27FC236}">
                <a16:creationId xmlns:a16="http://schemas.microsoft.com/office/drawing/2014/main" id="{99F2AF06-E1F6-49D4-A34F-F8BB628D8F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612" y="3986709"/>
            <a:ext cx="1831616"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Logo&#10;&#10;Description automatically generated">
            <a:extLst>
              <a:ext uri="{FF2B5EF4-FFF2-40B4-BE49-F238E27FC236}">
                <a16:creationId xmlns:a16="http://schemas.microsoft.com/office/drawing/2014/main" id="{CD11B1CE-F6CE-460B-2C2B-57113C74CF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 y="220345"/>
            <a:ext cx="3208655" cy="3208655"/>
          </a:xfrm>
          <a:prstGeom prst="rect">
            <a:avLst/>
          </a:prstGeom>
        </p:spPr>
      </p:pic>
      <p:sp>
        <p:nvSpPr>
          <p:cNvPr id="4" name="Text Box 2">
            <a:extLst>
              <a:ext uri="{FF2B5EF4-FFF2-40B4-BE49-F238E27FC236}">
                <a16:creationId xmlns:a16="http://schemas.microsoft.com/office/drawing/2014/main" id="{29349B23-C37D-B917-9FD8-91CC74CB8D62}"/>
              </a:ext>
            </a:extLst>
          </p:cNvPr>
          <p:cNvSpPr txBox="1">
            <a:spLocks noChangeArrowheads="1"/>
          </p:cNvSpPr>
          <p:nvPr/>
        </p:nvSpPr>
        <p:spPr bwMode="auto">
          <a:xfrm>
            <a:off x="1741487" y="914400"/>
            <a:ext cx="8001000" cy="769441"/>
          </a:xfrm>
          <a:prstGeom prst="rect">
            <a:avLst/>
          </a:prstGeom>
          <a:noFill/>
          <a:ln w="9525">
            <a:noFill/>
            <a:miter lim="800000"/>
            <a:headEnd/>
            <a:tailEnd/>
          </a:ln>
          <a:effectLst/>
        </p:spPr>
        <p:txBody>
          <a:bodyPr>
            <a:spAutoFit/>
          </a:bodyPr>
          <a:lstStyle/>
          <a:p>
            <a:pPr algn="ctr" eaLnBrk="1" hangingPunct="1">
              <a:spcBef>
                <a:spcPct val="50000"/>
              </a:spcBef>
              <a:defRPr/>
            </a:pPr>
            <a:r>
              <a:rPr lang="en-US" sz="4000" i="1" dirty="0">
                <a:solidFill>
                  <a:schemeClr val="accent2"/>
                </a:solidFill>
                <a:effectLst>
                  <a:outerShdw blurRad="38100" dist="38100" dir="2700000" algn="tl">
                    <a:srgbClr val="C0C0C0"/>
                  </a:outerShdw>
                </a:effectLst>
                <a:latin typeface="Lucida Console" pitchFamily="49" charset="0"/>
                <a:cs typeface="+mn-cs"/>
              </a:rPr>
              <a:t> </a:t>
            </a:r>
            <a:r>
              <a:rPr lang="en-US" sz="4400" i="1" dirty="0">
                <a:solidFill>
                  <a:schemeClr val="accent6">
                    <a:lumMod val="50000"/>
                  </a:schemeClr>
                </a:solidFill>
                <a:effectLst>
                  <a:outerShdw blurRad="38100" dist="38100" dir="2700000" algn="tl">
                    <a:srgbClr val="C0C0C0"/>
                  </a:outerShdw>
                </a:effectLst>
                <a:latin typeface="Times New Roman" pitchFamily="18" charset="0"/>
                <a:cs typeface="Times New Roman" pitchFamily="18" charset="0"/>
              </a:rPr>
              <a:t>Libero Tracking Clinic</a:t>
            </a:r>
            <a:endParaRPr lang="en-US" sz="4400" i="1" dirty="0">
              <a:solidFill>
                <a:schemeClr val="accent6">
                  <a:lumMod val="50000"/>
                </a:schemeClr>
              </a:solidFill>
              <a:latin typeface="Times New Roman" pitchFamily="18" charset="0"/>
              <a:cs typeface="Times New Roman" pitchFamily="18" charset="0"/>
            </a:endParaRPr>
          </a:p>
        </p:txBody>
      </p:sp>
      <p:sp>
        <p:nvSpPr>
          <p:cNvPr id="5" name="Text Box 2">
            <a:extLst>
              <a:ext uri="{FF2B5EF4-FFF2-40B4-BE49-F238E27FC236}">
                <a16:creationId xmlns:a16="http://schemas.microsoft.com/office/drawing/2014/main" id="{ABD019FB-1AF9-8D81-8C29-C05367090660}"/>
              </a:ext>
            </a:extLst>
          </p:cNvPr>
          <p:cNvSpPr txBox="1">
            <a:spLocks noChangeArrowheads="1"/>
          </p:cNvSpPr>
          <p:nvPr/>
        </p:nvSpPr>
        <p:spPr bwMode="auto">
          <a:xfrm>
            <a:off x="-1234440" y="4447679"/>
            <a:ext cx="8001000" cy="769441"/>
          </a:xfrm>
          <a:prstGeom prst="rect">
            <a:avLst/>
          </a:prstGeom>
          <a:noFill/>
          <a:ln w="9525">
            <a:noFill/>
            <a:miter lim="800000"/>
            <a:headEnd/>
            <a:tailEnd/>
          </a:ln>
          <a:effectLst/>
        </p:spPr>
        <p:txBody>
          <a:bodyPr>
            <a:spAutoFit/>
          </a:bodyPr>
          <a:lstStyle/>
          <a:p>
            <a:pPr algn="ctr" eaLnBrk="1" hangingPunct="1">
              <a:spcBef>
                <a:spcPct val="50000"/>
              </a:spcBef>
              <a:defRPr/>
            </a:pPr>
            <a:r>
              <a:rPr lang="en-US" sz="4000" b="0" i="1" dirty="0">
                <a:solidFill>
                  <a:schemeClr val="accent2"/>
                </a:solidFill>
                <a:effectLst>
                  <a:outerShdw blurRad="38100" dist="38100" dir="2700000" algn="tl">
                    <a:srgbClr val="C0C0C0"/>
                  </a:outerShdw>
                </a:effectLst>
                <a:latin typeface="Lucida Console" pitchFamily="49" charset="0"/>
                <a:cs typeface="+mn-cs"/>
              </a:rPr>
              <a:t> </a:t>
            </a:r>
            <a:r>
              <a:rPr lang="en-US" sz="4400" b="0" i="1" dirty="0">
                <a:solidFill>
                  <a:schemeClr val="accent6">
                    <a:lumMod val="50000"/>
                  </a:schemeClr>
                </a:solidFill>
                <a:effectLst>
                  <a:outerShdw blurRad="38100" dist="38100" dir="2700000" algn="tl">
                    <a:srgbClr val="C0C0C0"/>
                  </a:outerShdw>
                </a:effectLst>
                <a:latin typeface="Times New Roman" pitchFamily="18" charset="0"/>
                <a:cs typeface="Times New Roman" pitchFamily="18" charset="0"/>
              </a:rPr>
              <a:t>based on the:</a:t>
            </a:r>
            <a:endParaRPr lang="en-US" sz="4400" b="0" i="1" dirty="0">
              <a:solidFill>
                <a:schemeClr val="accent6">
                  <a:lumMod val="50000"/>
                </a:schemeClr>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82274"/>
                                        </p:tgtEl>
                                        <p:attrNameLst>
                                          <p:attrName>style.visibility</p:attrName>
                                        </p:attrNameLst>
                                      </p:cBhvr>
                                      <p:to>
                                        <p:strVal val="visible"/>
                                      </p:to>
                                    </p:set>
                                    <p:animEffect transition="in" filter="fade">
                                      <p:cBhvr>
                                        <p:cTn id="7" dur="1000"/>
                                        <p:tgtEl>
                                          <p:spTgt spid="182274"/>
                                        </p:tgtEl>
                                      </p:cBhvr>
                                    </p:animEffect>
                                    <p:anim calcmode="lin" valueType="num">
                                      <p:cBhvr>
                                        <p:cTn id="8" dur="1000" fill="hold"/>
                                        <p:tgtEl>
                                          <p:spTgt spid="182274"/>
                                        </p:tgtEl>
                                        <p:attrNameLst>
                                          <p:attrName>ppt_x</p:attrName>
                                        </p:attrNameLst>
                                      </p:cBhvr>
                                      <p:tavLst>
                                        <p:tav tm="0">
                                          <p:val>
                                            <p:strVal val="#ppt_x"/>
                                          </p:val>
                                        </p:tav>
                                        <p:tav tm="100000">
                                          <p:val>
                                            <p:strVal val="#ppt_x"/>
                                          </p:val>
                                        </p:tav>
                                      </p:tavLst>
                                    </p:anim>
                                    <p:anim calcmode="lin" valueType="num">
                                      <p:cBhvr>
                                        <p:cTn id="9" dur="900" decel="100000" fill="hold"/>
                                        <p:tgtEl>
                                          <p:spTgt spid="18227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2274"/>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4" presetClass="entr" presetSubtype="32" fill="hold" nodeType="afterEffect">
                                  <p:stCondLst>
                                    <p:cond delay="0"/>
                                  </p:stCondLst>
                                  <p:childTnLst>
                                    <p:set>
                                      <p:cBhvr>
                                        <p:cTn id="13" dur="1" fill="hold">
                                          <p:stCondLst>
                                            <p:cond delay="0"/>
                                          </p:stCondLst>
                                        </p:cTn>
                                        <p:tgtEl>
                                          <p:spTgt spid="182277"/>
                                        </p:tgtEl>
                                        <p:attrNameLst>
                                          <p:attrName>style.visibility</p:attrName>
                                        </p:attrNameLst>
                                      </p:cBhvr>
                                      <p:to>
                                        <p:strVal val="visible"/>
                                      </p:to>
                                    </p:set>
                                    <p:animEffect transition="in" filter="box(out)">
                                      <p:cBhvr>
                                        <p:cTn id="14" dur="500"/>
                                        <p:tgtEl>
                                          <p:spTgt spid="182277"/>
                                        </p:tgtEl>
                                      </p:cBhvr>
                                    </p:animEffect>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37"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3">
            <a:extLst>
              <a:ext uri="{FF2B5EF4-FFF2-40B4-BE49-F238E27FC236}">
                <a16:creationId xmlns:a16="http://schemas.microsoft.com/office/drawing/2014/main" id="{EF29DF16-469D-4231-8FB4-874E4F38A0A2}"/>
              </a:ext>
            </a:extLst>
          </p:cNvPr>
          <p:cNvGraphicFramePr>
            <a:graphicFrameLocks noChangeAspect="1"/>
          </p:cNvGraphicFramePr>
          <p:nvPr/>
        </p:nvGraphicFramePr>
        <p:xfrm>
          <a:off x="2001838" y="0"/>
          <a:ext cx="5240337" cy="6789738"/>
        </p:xfrm>
        <a:graphic>
          <a:graphicData uri="http://schemas.openxmlformats.org/presentationml/2006/ole">
            <mc:AlternateContent xmlns:mc="http://schemas.openxmlformats.org/markup-compatibility/2006">
              <mc:Choice xmlns:v="urn:schemas-microsoft-com:vml" Requires="v">
                <p:oleObj name="Acrobat Document" r:id="rId2" imgW="5829233" imgH="7543800" progId="AcroExch.Document.7">
                  <p:embed/>
                </p:oleObj>
              </mc:Choice>
              <mc:Fallback>
                <p:oleObj name="Acrobat Document" r:id="rId2" imgW="5829233" imgH="7543800" progId="AcroExch.Document.7">
                  <p:embed/>
                  <p:pic>
                    <p:nvPicPr>
                      <p:cNvPr id="30722" name="Object 3">
                        <a:extLst>
                          <a:ext uri="{FF2B5EF4-FFF2-40B4-BE49-F238E27FC236}">
                            <a16:creationId xmlns:a16="http://schemas.microsoft.com/office/drawing/2014/main" id="{EF29DF16-469D-4231-8FB4-874E4F38A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838" y="0"/>
                        <a:ext cx="5240337" cy="678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3" name="Slide Number Placeholder 1">
            <a:extLst>
              <a:ext uri="{FF2B5EF4-FFF2-40B4-BE49-F238E27FC236}">
                <a16:creationId xmlns:a16="http://schemas.microsoft.com/office/drawing/2014/main" id="{DA2A209D-9E1F-46D0-9046-8EC572EF9D1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2D3DDC40-D636-486F-8D00-BDDDF61A1AEA}" type="slidenum">
              <a:rPr lang="en-US" altLang="en-US" sz="1000" smtClean="0"/>
              <a:pPr>
                <a:spcBef>
                  <a:spcPct val="0"/>
                </a:spcBef>
                <a:buClrTx/>
                <a:buFontTx/>
                <a:buNone/>
              </a:pPr>
              <a:t>10</a:t>
            </a:fld>
            <a:endParaRPr lang="en-US" altLang="en-US" sz="1000"/>
          </a:p>
        </p:txBody>
      </p:sp>
      <p:sp>
        <p:nvSpPr>
          <p:cNvPr id="30724" name="TextBox 4">
            <a:extLst>
              <a:ext uri="{FF2B5EF4-FFF2-40B4-BE49-F238E27FC236}">
                <a16:creationId xmlns:a16="http://schemas.microsoft.com/office/drawing/2014/main" id="{C45EE68B-3F2D-41BE-B27F-DD542D9D2525}"/>
              </a:ext>
            </a:extLst>
          </p:cNvPr>
          <p:cNvSpPr txBox="1">
            <a:spLocks noChangeArrowheads="1"/>
          </p:cNvSpPr>
          <p:nvPr/>
        </p:nvSpPr>
        <p:spPr bwMode="auto">
          <a:xfrm>
            <a:off x="3835400" y="574675"/>
            <a:ext cx="682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Ferris</a:t>
            </a:r>
          </a:p>
        </p:txBody>
      </p:sp>
      <p:sp>
        <p:nvSpPr>
          <p:cNvPr id="30725" name="TextBox 5">
            <a:extLst>
              <a:ext uri="{FF2B5EF4-FFF2-40B4-BE49-F238E27FC236}">
                <a16:creationId xmlns:a16="http://schemas.microsoft.com/office/drawing/2014/main" id="{2F0C9168-54F3-44B9-BBB4-A3C6A1891F34}"/>
              </a:ext>
            </a:extLst>
          </p:cNvPr>
          <p:cNvSpPr txBox="1">
            <a:spLocks noChangeArrowheads="1"/>
          </p:cNvSpPr>
          <p:nvPr/>
        </p:nvSpPr>
        <p:spPr bwMode="auto">
          <a:xfrm>
            <a:off x="5446713" y="5684838"/>
            <a:ext cx="984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latin typeface="Brush Script MT" panose="03060802040406070304" pitchFamily="66" charset="0"/>
              </a:rPr>
              <a:t>Coach Bob</a:t>
            </a:r>
          </a:p>
        </p:txBody>
      </p:sp>
      <p:sp>
        <p:nvSpPr>
          <p:cNvPr id="30726" name="TextBox 6">
            <a:extLst>
              <a:ext uri="{FF2B5EF4-FFF2-40B4-BE49-F238E27FC236}">
                <a16:creationId xmlns:a16="http://schemas.microsoft.com/office/drawing/2014/main" id="{702C9E5F-3005-4AAF-82DD-60816D43C6E8}"/>
              </a:ext>
            </a:extLst>
          </p:cNvPr>
          <p:cNvSpPr txBox="1">
            <a:spLocks noChangeArrowheads="1"/>
          </p:cNvSpPr>
          <p:nvPr/>
        </p:nvSpPr>
        <p:spPr bwMode="auto">
          <a:xfrm>
            <a:off x="2701925" y="574675"/>
            <a:ext cx="857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600">
                <a:solidFill>
                  <a:srgbClr val="0070C0"/>
                </a:solidFill>
              </a:rPr>
              <a:t>9/11/09</a:t>
            </a:r>
          </a:p>
        </p:txBody>
      </p:sp>
      <p:sp>
        <p:nvSpPr>
          <p:cNvPr id="30727" name="TextBox 7">
            <a:extLst>
              <a:ext uri="{FF2B5EF4-FFF2-40B4-BE49-F238E27FC236}">
                <a16:creationId xmlns:a16="http://schemas.microsoft.com/office/drawing/2014/main" id="{872DBE67-0529-47E1-9911-271580A9547C}"/>
              </a:ext>
            </a:extLst>
          </p:cNvPr>
          <p:cNvSpPr txBox="1">
            <a:spLocks noChangeArrowheads="1"/>
          </p:cNvSpPr>
          <p:nvPr/>
        </p:nvSpPr>
        <p:spPr bwMode="auto">
          <a:xfrm>
            <a:off x="5538788" y="574675"/>
            <a:ext cx="982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Ferris HS</a:t>
            </a:r>
          </a:p>
        </p:txBody>
      </p:sp>
      <p:sp>
        <p:nvSpPr>
          <p:cNvPr id="30728" name="TextBox 8">
            <a:extLst>
              <a:ext uri="{FF2B5EF4-FFF2-40B4-BE49-F238E27FC236}">
                <a16:creationId xmlns:a16="http://schemas.microsoft.com/office/drawing/2014/main" id="{F7D82BF1-90E0-4E99-A471-524AB1B00EB0}"/>
              </a:ext>
            </a:extLst>
          </p:cNvPr>
          <p:cNvSpPr txBox="1">
            <a:spLocks noChangeArrowheads="1"/>
          </p:cNvSpPr>
          <p:nvPr/>
        </p:nvSpPr>
        <p:spPr bwMode="auto">
          <a:xfrm>
            <a:off x="2592388" y="1173163"/>
            <a:ext cx="1870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    1         Rebecca Quinn</a:t>
            </a:r>
          </a:p>
        </p:txBody>
      </p:sp>
      <p:sp>
        <p:nvSpPr>
          <p:cNvPr id="30729" name="TextBox 9">
            <a:extLst>
              <a:ext uri="{FF2B5EF4-FFF2-40B4-BE49-F238E27FC236}">
                <a16:creationId xmlns:a16="http://schemas.microsoft.com/office/drawing/2014/main" id="{66DC31E3-FDC9-48D5-BB96-B832EADE84FE}"/>
              </a:ext>
            </a:extLst>
          </p:cNvPr>
          <p:cNvSpPr txBox="1">
            <a:spLocks noChangeArrowheads="1"/>
          </p:cNvSpPr>
          <p:nvPr/>
        </p:nvSpPr>
        <p:spPr bwMode="auto">
          <a:xfrm>
            <a:off x="2592388" y="1357313"/>
            <a:ext cx="16954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    3         Alicia Brown</a:t>
            </a:r>
          </a:p>
        </p:txBody>
      </p:sp>
      <p:sp>
        <p:nvSpPr>
          <p:cNvPr id="30730" name="TextBox 10">
            <a:extLst>
              <a:ext uri="{FF2B5EF4-FFF2-40B4-BE49-F238E27FC236}">
                <a16:creationId xmlns:a16="http://schemas.microsoft.com/office/drawing/2014/main" id="{84E47C03-268B-4BD0-89C9-5B1C16B42054}"/>
              </a:ext>
            </a:extLst>
          </p:cNvPr>
          <p:cNvSpPr txBox="1">
            <a:spLocks noChangeArrowheads="1"/>
          </p:cNvSpPr>
          <p:nvPr/>
        </p:nvSpPr>
        <p:spPr bwMode="auto">
          <a:xfrm>
            <a:off x="2592388" y="1541463"/>
            <a:ext cx="1498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    5         Patty Rolf</a:t>
            </a:r>
          </a:p>
        </p:txBody>
      </p:sp>
      <p:sp>
        <p:nvSpPr>
          <p:cNvPr id="30731" name="TextBox 11">
            <a:extLst>
              <a:ext uri="{FF2B5EF4-FFF2-40B4-BE49-F238E27FC236}">
                <a16:creationId xmlns:a16="http://schemas.microsoft.com/office/drawing/2014/main" id="{D2F3834C-E1C7-410B-AA88-A057F2FC7886}"/>
              </a:ext>
            </a:extLst>
          </p:cNvPr>
          <p:cNvSpPr txBox="1">
            <a:spLocks noChangeArrowheads="1"/>
          </p:cNvSpPr>
          <p:nvPr/>
        </p:nvSpPr>
        <p:spPr bwMode="auto">
          <a:xfrm>
            <a:off x="2592388" y="1744663"/>
            <a:ext cx="18208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    7         Ginger Rogers</a:t>
            </a:r>
          </a:p>
        </p:txBody>
      </p:sp>
      <p:sp>
        <p:nvSpPr>
          <p:cNvPr id="30732" name="TextBox 12">
            <a:extLst>
              <a:ext uri="{FF2B5EF4-FFF2-40B4-BE49-F238E27FC236}">
                <a16:creationId xmlns:a16="http://schemas.microsoft.com/office/drawing/2014/main" id="{A8F053A6-BA5B-4EC9-A958-E84D367EC2A3}"/>
              </a:ext>
            </a:extLst>
          </p:cNvPr>
          <p:cNvSpPr txBox="1">
            <a:spLocks noChangeArrowheads="1"/>
          </p:cNvSpPr>
          <p:nvPr/>
        </p:nvSpPr>
        <p:spPr bwMode="auto">
          <a:xfrm>
            <a:off x="2592388" y="1931988"/>
            <a:ext cx="18034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    9         Georgia Smith</a:t>
            </a:r>
          </a:p>
        </p:txBody>
      </p:sp>
      <p:sp>
        <p:nvSpPr>
          <p:cNvPr id="30733" name="TextBox 13">
            <a:extLst>
              <a:ext uri="{FF2B5EF4-FFF2-40B4-BE49-F238E27FC236}">
                <a16:creationId xmlns:a16="http://schemas.microsoft.com/office/drawing/2014/main" id="{7B58EE3A-48B0-434A-8A7D-D53ACD01FE9B}"/>
              </a:ext>
            </a:extLst>
          </p:cNvPr>
          <p:cNvSpPr txBox="1">
            <a:spLocks noChangeArrowheads="1"/>
          </p:cNvSpPr>
          <p:nvPr/>
        </p:nvSpPr>
        <p:spPr bwMode="auto">
          <a:xfrm>
            <a:off x="2563813" y="2125663"/>
            <a:ext cx="1752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  11        Roberta Bell</a:t>
            </a:r>
          </a:p>
        </p:txBody>
      </p:sp>
      <p:sp>
        <p:nvSpPr>
          <p:cNvPr id="30734" name="TextBox 14">
            <a:extLst>
              <a:ext uri="{FF2B5EF4-FFF2-40B4-BE49-F238E27FC236}">
                <a16:creationId xmlns:a16="http://schemas.microsoft.com/office/drawing/2014/main" id="{514660F6-061A-41D3-9EA2-530B7928CACC}"/>
              </a:ext>
            </a:extLst>
          </p:cNvPr>
          <p:cNvSpPr txBox="1">
            <a:spLocks noChangeArrowheads="1"/>
          </p:cNvSpPr>
          <p:nvPr/>
        </p:nvSpPr>
        <p:spPr bwMode="auto">
          <a:xfrm>
            <a:off x="2554288" y="2314575"/>
            <a:ext cx="18399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13  13        Gina Robeson</a:t>
            </a:r>
          </a:p>
        </p:txBody>
      </p:sp>
      <p:sp>
        <p:nvSpPr>
          <p:cNvPr id="30735" name="TextBox 15">
            <a:extLst>
              <a:ext uri="{FF2B5EF4-FFF2-40B4-BE49-F238E27FC236}">
                <a16:creationId xmlns:a16="http://schemas.microsoft.com/office/drawing/2014/main" id="{35786D59-3989-47B2-9514-70679554DC1B}"/>
              </a:ext>
            </a:extLst>
          </p:cNvPr>
          <p:cNvSpPr txBox="1">
            <a:spLocks noChangeArrowheads="1"/>
          </p:cNvSpPr>
          <p:nvPr/>
        </p:nvSpPr>
        <p:spPr bwMode="auto">
          <a:xfrm>
            <a:off x="2555875" y="2508250"/>
            <a:ext cx="18526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15  15        Betty Watkins</a:t>
            </a:r>
          </a:p>
        </p:txBody>
      </p:sp>
      <p:sp>
        <p:nvSpPr>
          <p:cNvPr id="30736" name="TextBox 16">
            <a:extLst>
              <a:ext uri="{FF2B5EF4-FFF2-40B4-BE49-F238E27FC236}">
                <a16:creationId xmlns:a16="http://schemas.microsoft.com/office/drawing/2014/main" id="{3C700DDE-BA0D-4A3C-902E-D938F1D48931}"/>
              </a:ext>
            </a:extLst>
          </p:cNvPr>
          <p:cNvSpPr txBox="1">
            <a:spLocks noChangeArrowheads="1"/>
          </p:cNvSpPr>
          <p:nvPr/>
        </p:nvSpPr>
        <p:spPr bwMode="auto">
          <a:xfrm>
            <a:off x="2563813" y="2701925"/>
            <a:ext cx="175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17  17        Kris Weather</a:t>
            </a:r>
          </a:p>
        </p:txBody>
      </p:sp>
      <p:sp>
        <p:nvSpPr>
          <p:cNvPr id="30737" name="TextBox 17">
            <a:extLst>
              <a:ext uri="{FF2B5EF4-FFF2-40B4-BE49-F238E27FC236}">
                <a16:creationId xmlns:a16="http://schemas.microsoft.com/office/drawing/2014/main" id="{C385ADB8-2E5F-4204-8998-625211F8CF62}"/>
              </a:ext>
            </a:extLst>
          </p:cNvPr>
          <p:cNvSpPr txBox="1">
            <a:spLocks noChangeArrowheads="1"/>
          </p:cNvSpPr>
          <p:nvPr/>
        </p:nvSpPr>
        <p:spPr bwMode="auto">
          <a:xfrm>
            <a:off x="2559050" y="2886075"/>
            <a:ext cx="17462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19  19        Megan Moon</a:t>
            </a:r>
          </a:p>
        </p:txBody>
      </p:sp>
      <p:sp>
        <p:nvSpPr>
          <p:cNvPr id="30738" name="TextBox 18">
            <a:extLst>
              <a:ext uri="{FF2B5EF4-FFF2-40B4-BE49-F238E27FC236}">
                <a16:creationId xmlns:a16="http://schemas.microsoft.com/office/drawing/2014/main" id="{89D612AE-3A14-4DB6-82A7-31380662A532}"/>
              </a:ext>
            </a:extLst>
          </p:cNvPr>
          <p:cNvSpPr txBox="1">
            <a:spLocks noChangeArrowheads="1"/>
          </p:cNvSpPr>
          <p:nvPr/>
        </p:nvSpPr>
        <p:spPr bwMode="auto">
          <a:xfrm>
            <a:off x="3190875" y="5270500"/>
            <a:ext cx="9318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Coach Bob</a:t>
            </a:r>
          </a:p>
        </p:txBody>
      </p:sp>
      <p:sp>
        <p:nvSpPr>
          <p:cNvPr id="30739" name="TextBox 19">
            <a:extLst>
              <a:ext uri="{FF2B5EF4-FFF2-40B4-BE49-F238E27FC236}">
                <a16:creationId xmlns:a16="http://schemas.microsoft.com/office/drawing/2014/main" id="{A6B94E92-32BB-44A2-9EE3-4DDD4202ABFC}"/>
              </a:ext>
            </a:extLst>
          </p:cNvPr>
          <p:cNvSpPr txBox="1">
            <a:spLocks noChangeArrowheads="1"/>
          </p:cNvSpPr>
          <p:nvPr/>
        </p:nvSpPr>
        <p:spPr bwMode="auto">
          <a:xfrm>
            <a:off x="3144838" y="5478463"/>
            <a:ext cx="954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Coach Pete</a:t>
            </a:r>
          </a:p>
        </p:txBody>
      </p:sp>
      <p:sp>
        <p:nvSpPr>
          <p:cNvPr id="30740" name="TextBox 21">
            <a:extLst>
              <a:ext uri="{FF2B5EF4-FFF2-40B4-BE49-F238E27FC236}">
                <a16:creationId xmlns:a16="http://schemas.microsoft.com/office/drawing/2014/main" id="{B8F67590-F749-44F9-B09A-9526E12CEF0D}"/>
              </a:ext>
            </a:extLst>
          </p:cNvPr>
          <p:cNvSpPr txBox="1">
            <a:spLocks noChangeArrowheads="1"/>
          </p:cNvSpPr>
          <p:nvPr/>
        </p:nvSpPr>
        <p:spPr bwMode="auto">
          <a:xfrm>
            <a:off x="5907088" y="947738"/>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a:t>
            </a:r>
          </a:p>
        </p:txBody>
      </p:sp>
      <p:sp>
        <p:nvSpPr>
          <p:cNvPr id="30741" name="TextBox 22">
            <a:extLst>
              <a:ext uri="{FF2B5EF4-FFF2-40B4-BE49-F238E27FC236}">
                <a16:creationId xmlns:a16="http://schemas.microsoft.com/office/drawing/2014/main" id="{48DD4A30-CD15-430C-9D54-9B013F2BDAF6}"/>
              </a:ext>
            </a:extLst>
          </p:cNvPr>
          <p:cNvSpPr txBox="1">
            <a:spLocks noChangeArrowheads="1"/>
          </p:cNvSpPr>
          <p:nvPr/>
        </p:nvSpPr>
        <p:spPr bwMode="auto">
          <a:xfrm>
            <a:off x="6321425" y="758825"/>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19</a:t>
            </a:r>
          </a:p>
        </p:txBody>
      </p:sp>
      <p:sp>
        <p:nvSpPr>
          <p:cNvPr id="30742" name="TextBox 23">
            <a:extLst>
              <a:ext uri="{FF2B5EF4-FFF2-40B4-BE49-F238E27FC236}">
                <a16:creationId xmlns:a16="http://schemas.microsoft.com/office/drawing/2014/main" id="{99250D10-ADE3-4EEA-936A-9D5E40F81C00}"/>
              </a:ext>
            </a:extLst>
          </p:cNvPr>
          <p:cNvSpPr txBox="1">
            <a:spLocks noChangeArrowheads="1"/>
          </p:cNvSpPr>
          <p:nvPr/>
        </p:nvSpPr>
        <p:spPr bwMode="auto">
          <a:xfrm>
            <a:off x="5638800" y="7381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x</a:t>
            </a:r>
          </a:p>
        </p:txBody>
      </p:sp>
      <p:sp>
        <p:nvSpPr>
          <p:cNvPr id="30743" name="TextBox 24">
            <a:extLst>
              <a:ext uri="{FF2B5EF4-FFF2-40B4-BE49-F238E27FC236}">
                <a16:creationId xmlns:a16="http://schemas.microsoft.com/office/drawing/2014/main" id="{11E44CF9-9C0E-4B00-8C64-CE01B91F22E1}"/>
              </a:ext>
            </a:extLst>
          </p:cNvPr>
          <p:cNvSpPr txBox="1">
            <a:spLocks noChangeArrowheads="1"/>
          </p:cNvSpPr>
          <p:nvPr/>
        </p:nvSpPr>
        <p:spPr bwMode="auto">
          <a:xfrm>
            <a:off x="5907088" y="1049338"/>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3</a:t>
            </a:r>
          </a:p>
        </p:txBody>
      </p:sp>
      <p:sp>
        <p:nvSpPr>
          <p:cNvPr id="30744" name="TextBox 25">
            <a:extLst>
              <a:ext uri="{FF2B5EF4-FFF2-40B4-BE49-F238E27FC236}">
                <a16:creationId xmlns:a16="http://schemas.microsoft.com/office/drawing/2014/main" id="{DD1BEF93-99BB-49F6-92C0-525D86E92579}"/>
              </a:ext>
            </a:extLst>
          </p:cNvPr>
          <p:cNvSpPr txBox="1">
            <a:spLocks noChangeArrowheads="1"/>
          </p:cNvSpPr>
          <p:nvPr/>
        </p:nvSpPr>
        <p:spPr bwMode="auto">
          <a:xfrm>
            <a:off x="5907088" y="1146175"/>
            <a:ext cx="328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5 c</a:t>
            </a:r>
          </a:p>
        </p:txBody>
      </p:sp>
      <p:sp>
        <p:nvSpPr>
          <p:cNvPr id="30745" name="TextBox 26">
            <a:extLst>
              <a:ext uri="{FF2B5EF4-FFF2-40B4-BE49-F238E27FC236}">
                <a16:creationId xmlns:a16="http://schemas.microsoft.com/office/drawing/2014/main" id="{1BCB47E7-BC74-4D78-99D1-5F2AAEFE041B}"/>
              </a:ext>
            </a:extLst>
          </p:cNvPr>
          <p:cNvSpPr txBox="1">
            <a:spLocks noChangeArrowheads="1"/>
          </p:cNvSpPr>
          <p:nvPr/>
        </p:nvSpPr>
        <p:spPr bwMode="auto">
          <a:xfrm>
            <a:off x="5907088" y="1246188"/>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7</a:t>
            </a:r>
          </a:p>
        </p:txBody>
      </p:sp>
      <p:sp>
        <p:nvSpPr>
          <p:cNvPr id="30746" name="TextBox 27">
            <a:extLst>
              <a:ext uri="{FF2B5EF4-FFF2-40B4-BE49-F238E27FC236}">
                <a16:creationId xmlns:a16="http://schemas.microsoft.com/office/drawing/2014/main" id="{6D66747F-1F64-4ED7-8F31-A0BE4023A97A}"/>
              </a:ext>
            </a:extLst>
          </p:cNvPr>
          <p:cNvSpPr txBox="1">
            <a:spLocks noChangeArrowheads="1"/>
          </p:cNvSpPr>
          <p:nvPr/>
        </p:nvSpPr>
        <p:spPr bwMode="auto">
          <a:xfrm>
            <a:off x="5908675" y="1333500"/>
            <a:ext cx="242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9</a:t>
            </a:r>
          </a:p>
        </p:txBody>
      </p:sp>
      <p:sp>
        <p:nvSpPr>
          <p:cNvPr id="30747" name="TextBox 28">
            <a:extLst>
              <a:ext uri="{FF2B5EF4-FFF2-40B4-BE49-F238E27FC236}">
                <a16:creationId xmlns:a16="http://schemas.microsoft.com/office/drawing/2014/main" id="{ADCFC483-7EB3-46B2-8067-AF45F5A86E07}"/>
              </a:ext>
            </a:extLst>
          </p:cNvPr>
          <p:cNvSpPr txBox="1">
            <a:spLocks noChangeArrowheads="1"/>
          </p:cNvSpPr>
          <p:nvPr/>
        </p:nvSpPr>
        <p:spPr bwMode="auto">
          <a:xfrm>
            <a:off x="5883275" y="1430338"/>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11</a:t>
            </a:r>
          </a:p>
        </p:txBody>
      </p:sp>
      <p:pic>
        <p:nvPicPr>
          <p:cNvPr id="30748" name="Picture 7" descr="Vball9">
            <a:extLst>
              <a:ext uri="{FF2B5EF4-FFF2-40B4-BE49-F238E27FC236}">
                <a16:creationId xmlns:a16="http://schemas.microsoft.com/office/drawing/2014/main" id="{2553F3BA-704E-4905-A1DE-268DC3F69F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3">
            <a:extLst>
              <a:ext uri="{FF2B5EF4-FFF2-40B4-BE49-F238E27FC236}">
                <a16:creationId xmlns:a16="http://schemas.microsoft.com/office/drawing/2014/main" id="{7EA0B658-AEA8-4B99-9502-B43A77EA4140}"/>
              </a:ext>
            </a:extLst>
          </p:cNvPr>
          <p:cNvGraphicFramePr>
            <a:graphicFrameLocks noChangeAspect="1"/>
          </p:cNvGraphicFramePr>
          <p:nvPr/>
        </p:nvGraphicFramePr>
        <p:xfrm>
          <a:off x="2001838" y="0"/>
          <a:ext cx="5240337" cy="6789738"/>
        </p:xfrm>
        <a:graphic>
          <a:graphicData uri="http://schemas.openxmlformats.org/presentationml/2006/ole">
            <mc:AlternateContent xmlns:mc="http://schemas.openxmlformats.org/markup-compatibility/2006">
              <mc:Choice xmlns:v="urn:schemas-microsoft-com:vml" Requires="v">
                <p:oleObj name="Acrobat Document" r:id="rId2" imgW="5829233" imgH="7543800" progId="AcroExch.Document.7">
                  <p:embed/>
                </p:oleObj>
              </mc:Choice>
              <mc:Fallback>
                <p:oleObj name="Acrobat Document" r:id="rId2" imgW="5829233" imgH="7543800" progId="AcroExch.Document.7">
                  <p:embed/>
                  <p:pic>
                    <p:nvPicPr>
                      <p:cNvPr id="33794" name="Object 3">
                        <a:extLst>
                          <a:ext uri="{FF2B5EF4-FFF2-40B4-BE49-F238E27FC236}">
                            <a16:creationId xmlns:a16="http://schemas.microsoft.com/office/drawing/2014/main" id="{7EA0B658-AEA8-4B99-9502-B43A77EA4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838" y="0"/>
                        <a:ext cx="5240337" cy="678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5" name="Slide Number Placeholder 1">
            <a:extLst>
              <a:ext uri="{FF2B5EF4-FFF2-40B4-BE49-F238E27FC236}">
                <a16:creationId xmlns:a16="http://schemas.microsoft.com/office/drawing/2014/main" id="{E6E933AE-D874-4647-896A-9DF03516698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9340796B-D95E-4FC7-84A1-A040CD8071FE}" type="slidenum">
              <a:rPr lang="en-US" altLang="en-US" sz="1000" smtClean="0"/>
              <a:pPr>
                <a:spcBef>
                  <a:spcPct val="0"/>
                </a:spcBef>
                <a:buClrTx/>
                <a:buFontTx/>
                <a:buNone/>
              </a:pPr>
              <a:t>11</a:t>
            </a:fld>
            <a:endParaRPr lang="en-US" altLang="en-US" sz="1000"/>
          </a:p>
        </p:txBody>
      </p:sp>
      <p:sp>
        <p:nvSpPr>
          <p:cNvPr id="33796" name="TextBox 4">
            <a:extLst>
              <a:ext uri="{FF2B5EF4-FFF2-40B4-BE49-F238E27FC236}">
                <a16:creationId xmlns:a16="http://schemas.microsoft.com/office/drawing/2014/main" id="{56C85A5D-FA98-44E1-8C3C-69CB2359269C}"/>
              </a:ext>
            </a:extLst>
          </p:cNvPr>
          <p:cNvSpPr txBox="1">
            <a:spLocks noChangeArrowheads="1"/>
          </p:cNvSpPr>
          <p:nvPr/>
        </p:nvSpPr>
        <p:spPr bwMode="auto">
          <a:xfrm>
            <a:off x="3821113" y="574675"/>
            <a:ext cx="1211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Shadle Park</a:t>
            </a:r>
          </a:p>
        </p:txBody>
      </p:sp>
      <p:sp>
        <p:nvSpPr>
          <p:cNvPr id="33797" name="TextBox 5">
            <a:extLst>
              <a:ext uri="{FF2B5EF4-FFF2-40B4-BE49-F238E27FC236}">
                <a16:creationId xmlns:a16="http://schemas.microsoft.com/office/drawing/2014/main" id="{392D93C9-79B5-440D-87A3-12AAFA86570B}"/>
              </a:ext>
            </a:extLst>
          </p:cNvPr>
          <p:cNvSpPr txBox="1">
            <a:spLocks noChangeArrowheads="1"/>
          </p:cNvSpPr>
          <p:nvPr/>
        </p:nvSpPr>
        <p:spPr bwMode="auto">
          <a:xfrm>
            <a:off x="5492750" y="5697538"/>
            <a:ext cx="1012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latin typeface="Brush Script MT" panose="03060802040406070304" pitchFamily="66" charset="0"/>
              </a:rPr>
              <a:t>Coach Sue</a:t>
            </a:r>
          </a:p>
        </p:txBody>
      </p:sp>
      <p:sp>
        <p:nvSpPr>
          <p:cNvPr id="33798" name="TextBox 6">
            <a:extLst>
              <a:ext uri="{FF2B5EF4-FFF2-40B4-BE49-F238E27FC236}">
                <a16:creationId xmlns:a16="http://schemas.microsoft.com/office/drawing/2014/main" id="{272900F1-D7C9-4263-8DA3-EDA04CCFBE20}"/>
              </a:ext>
            </a:extLst>
          </p:cNvPr>
          <p:cNvSpPr txBox="1">
            <a:spLocks noChangeArrowheads="1"/>
          </p:cNvSpPr>
          <p:nvPr/>
        </p:nvSpPr>
        <p:spPr bwMode="auto">
          <a:xfrm>
            <a:off x="2684463" y="574675"/>
            <a:ext cx="857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600">
                <a:solidFill>
                  <a:srgbClr val="0070C0"/>
                </a:solidFill>
              </a:rPr>
              <a:t>9/11/09</a:t>
            </a:r>
          </a:p>
        </p:txBody>
      </p:sp>
      <p:sp>
        <p:nvSpPr>
          <p:cNvPr id="33799" name="TextBox 7">
            <a:extLst>
              <a:ext uri="{FF2B5EF4-FFF2-40B4-BE49-F238E27FC236}">
                <a16:creationId xmlns:a16="http://schemas.microsoft.com/office/drawing/2014/main" id="{5EA347CB-B9C1-4079-B70A-33F0372ECAB5}"/>
              </a:ext>
            </a:extLst>
          </p:cNvPr>
          <p:cNvSpPr txBox="1">
            <a:spLocks noChangeArrowheads="1"/>
          </p:cNvSpPr>
          <p:nvPr/>
        </p:nvSpPr>
        <p:spPr bwMode="auto">
          <a:xfrm>
            <a:off x="5492750" y="574675"/>
            <a:ext cx="982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Ferris HS</a:t>
            </a:r>
          </a:p>
        </p:txBody>
      </p:sp>
      <p:sp>
        <p:nvSpPr>
          <p:cNvPr id="33800" name="TextBox 8">
            <a:extLst>
              <a:ext uri="{FF2B5EF4-FFF2-40B4-BE49-F238E27FC236}">
                <a16:creationId xmlns:a16="http://schemas.microsoft.com/office/drawing/2014/main" id="{A7463154-AFB9-4C3A-AA72-6CA7A4CC5C79}"/>
              </a:ext>
            </a:extLst>
          </p:cNvPr>
          <p:cNvSpPr txBox="1">
            <a:spLocks noChangeArrowheads="1"/>
          </p:cNvSpPr>
          <p:nvPr/>
        </p:nvSpPr>
        <p:spPr bwMode="auto">
          <a:xfrm>
            <a:off x="2592388" y="1173163"/>
            <a:ext cx="1662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2    2         Alicia Quinn</a:t>
            </a:r>
          </a:p>
        </p:txBody>
      </p:sp>
      <p:sp>
        <p:nvSpPr>
          <p:cNvPr id="33801" name="TextBox 9">
            <a:extLst>
              <a:ext uri="{FF2B5EF4-FFF2-40B4-BE49-F238E27FC236}">
                <a16:creationId xmlns:a16="http://schemas.microsoft.com/office/drawing/2014/main" id="{0F011E46-C027-4C0D-8D61-BD9D6DDF5E5C}"/>
              </a:ext>
            </a:extLst>
          </p:cNvPr>
          <p:cNvSpPr txBox="1">
            <a:spLocks noChangeArrowheads="1"/>
          </p:cNvSpPr>
          <p:nvPr/>
        </p:nvSpPr>
        <p:spPr bwMode="auto">
          <a:xfrm>
            <a:off x="2592388" y="1357313"/>
            <a:ext cx="17827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    4         Rebecca Twin</a:t>
            </a:r>
          </a:p>
        </p:txBody>
      </p:sp>
      <p:sp>
        <p:nvSpPr>
          <p:cNvPr id="33802" name="TextBox 10">
            <a:extLst>
              <a:ext uri="{FF2B5EF4-FFF2-40B4-BE49-F238E27FC236}">
                <a16:creationId xmlns:a16="http://schemas.microsoft.com/office/drawing/2014/main" id="{8E96C901-01EA-4A04-9783-A18D1C87F1DD}"/>
              </a:ext>
            </a:extLst>
          </p:cNvPr>
          <p:cNvSpPr txBox="1">
            <a:spLocks noChangeArrowheads="1"/>
          </p:cNvSpPr>
          <p:nvPr/>
        </p:nvSpPr>
        <p:spPr bwMode="auto">
          <a:xfrm>
            <a:off x="2592388" y="1550988"/>
            <a:ext cx="1616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    6         Sally Green</a:t>
            </a:r>
          </a:p>
        </p:txBody>
      </p:sp>
      <p:sp>
        <p:nvSpPr>
          <p:cNvPr id="33803" name="TextBox 11">
            <a:extLst>
              <a:ext uri="{FF2B5EF4-FFF2-40B4-BE49-F238E27FC236}">
                <a16:creationId xmlns:a16="http://schemas.microsoft.com/office/drawing/2014/main" id="{1C02FC29-0676-4E86-ABB5-9587803294D2}"/>
              </a:ext>
            </a:extLst>
          </p:cNvPr>
          <p:cNvSpPr txBox="1">
            <a:spLocks noChangeArrowheads="1"/>
          </p:cNvSpPr>
          <p:nvPr/>
        </p:nvSpPr>
        <p:spPr bwMode="auto">
          <a:xfrm>
            <a:off x="2592388" y="1738313"/>
            <a:ext cx="19335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    8         Suzy Thompson</a:t>
            </a:r>
          </a:p>
        </p:txBody>
      </p:sp>
      <p:sp>
        <p:nvSpPr>
          <p:cNvPr id="33804" name="TextBox 12">
            <a:extLst>
              <a:ext uri="{FF2B5EF4-FFF2-40B4-BE49-F238E27FC236}">
                <a16:creationId xmlns:a16="http://schemas.microsoft.com/office/drawing/2014/main" id="{FE724B06-EEE3-418C-B565-4F8DB0B3F472}"/>
              </a:ext>
            </a:extLst>
          </p:cNvPr>
          <p:cNvSpPr txBox="1">
            <a:spLocks noChangeArrowheads="1"/>
          </p:cNvSpPr>
          <p:nvPr/>
        </p:nvSpPr>
        <p:spPr bwMode="auto">
          <a:xfrm>
            <a:off x="2559050" y="1933575"/>
            <a:ext cx="16414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  10        Mindy May</a:t>
            </a:r>
          </a:p>
        </p:txBody>
      </p:sp>
      <p:sp>
        <p:nvSpPr>
          <p:cNvPr id="33805" name="TextBox 13">
            <a:extLst>
              <a:ext uri="{FF2B5EF4-FFF2-40B4-BE49-F238E27FC236}">
                <a16:creationId xmlns:a16="http://schemas.microsoft.com/office/drawing/2014/main" id="{E380D96F-0AF4-4B8A-BD9A-5105315FB5EB}"/>
              </a:ext>
            </a:extLst>
          </p:cNvPr>
          <p:cNvSpPr txBox="1">
            <a:spLocks noChangeArrowheads="1"/>
          </p:cNvSpPr>
          <p:nvPr/>
        </p:nvSpPr>
        <p:spPr bwMode="auto">
          <a:xfrm>
            <a:off x="2555875" y="2125663"/>
            <a:ext cx="21621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  12        Yolanda Rodriguez</a:t>
            </a:r>
          </a:p>
        </p:txBody>
      </p:sp>
      <p:sp>
        <p:nvSpPr>
          <p:cNvPr id="33806" name="TextBox 14">
            <a:extLst>
              <a:ext uri="{FF2B5EF4-FFF2-40B4-BE49-F238E27FC236}">
                <a16:creationId xmlns:a16="http://schemas.microsoft.com/office/drawing/2014/main" id="{3993EA4D-12E8-4436-B658-AE5F03AFA20E}"/>
              </a:ext>
            </a:extLst>
          </p:cNvPr>
          <p:cNvSpPr txBox="1">
            <a:spLocks noChangeArrowheads="1"/>
          </p:cNvSpPr>
          <p:nvPr/>
        </p:nvSpPr>
        <p:spPr bwMode="auto">
          <a:xfrm>
            <a:off x="2555875" y="2309813"/>
            <a:ext cx="16430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14  14        Patty Paige</a:t>
            </a:r>
          </a:p>
        </p:txBody>
      </p:sp>
      <p:sp>
        <p:nvSpPr>
          <p:cNvPr id="33807" name="TextBox 15">
            <a:extLst>
              <a:ext uri="{FF2B5EF4-FFF2-40B4-BE49-F238E27FC236}">
                <a16:creationId xmlns:a16="http://schemas.microsoft.com/office/drawing/2014/main" id="{EB74BE80-0B6F-4D6A-83F6-617054EDFDD6}"/>
              </a:ext>
            </a:extLst>
          </p:cNvPr>
          <p:cNvSpPr txBox="1">
            <a:spLocks noChangeArrowheads="1"/>
          </p:cNvSpPr>
          <p:nvPr/>
        </p:nvSpPr>
        <p:spPr bwMode="auto">
          <a:xfrm>
            <a:off x="2555875" y="2508250"/>
            <a:ext cx="19177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15  15        Roberta Walker</a:t>
            </a:r>
          </a:p>
        </p:txBody>
      </p:sp>
      <p:sp>
        <p:nvSpPr>
          <p:cNvPr id="33808" name="TextBox 16">
            <a:extLst>
              <a:ext uri="{FF2B5EF4-FFF2-40B4-BE49-F238E27FC236}">
                <a16:creationId xmlns:a16="http://schemas.microsoft.com/office/drawing/2014/main" id="{FEDCE88D-301E-4B97-82EB-A08B3BBC2885}"/>
              </a:ext>
            </a:extLst>
          </p:cNvPr>
          <p:cNvSpPr txBox="1">
            <a:spLocks noChangeArrowheads="1"/>
          </p:cNvSpPr>
          <p:nvPr/>
        </p:nvSpPr>
        <p:spPr bwMode="auto">
          <a:xfrm>
            <a:off x="2560638" y="2692400"/>
            <a:ext cx="18621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18  18        Christina Pale</a:t>
            </a:r>
          </a:p>
        </p:txBody>
      </p:sp>
      <p:sp>
        <p:nvSpPr>
          <p:cNvPr id="33809" name="TextBox 17">
            <a:extLst>
              <a:ext uri="{FF2B5EF4-FFF2-40B4-BE49-F238E27FC236}">
                <a16:creationId xmlns:a16="http://schemas.microsoft.com/office/drawing/2014/main" id="{EEA2BF32-1F80-4FA4-AC80-914CB0891D46}"/>
              </a:ext>
            </a:extLst>
          </p:cNvPr>
          <p:cNvSpPr txBox="1">
            <a:spLocks noChangeArrowheads="1"/>
          </p:cNvSpPr>
          <p:nvPr/>
        </p:nvSpPr>
        <p:spPr bwMode="auto">
          <a:xfrm>
            <a:off x="2563813" y="2886075"/>
            <a:ext cx="17700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20  20        Tina Hanson</a:t>
            </a:r>
          </a:p>
        </p:txBody>
      </p:sp>
      <p:sp>
        <p:nvSpPr>
          <p:cNvPr id="33810" name="TextBox 18">
            <a:extLst>
              <a:ext uri="{FF2B5EF4-FFF2-40B4-BE49-F238E27FC236}">
                <a16:creationId xmlns:a16="http://schemas.microsoft.com/office/drawing/2014/main" id="{36673048-03D4-4575-9E9D-0F0BCB285785}"/>
              </a:ext>
            </a:extLst>
          </p:cNvPr>
          <p:cNvSpPr txBox="1">
            <a:spLocks noChangeArrowheads="1"/>
          </p:cNvSpPr>
          <p:nvPr/>
        </p:nvSpPr>
        <p:spPr bwMode="auto">
          <a:xfrm>
            <a:off x="3098800" y="5270500"/>
            <a:ext cx="9159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Coach Sue</a:t>
            </a:r>
          </a:p>
        </p:txBody>
      </p:sp>
      <p:sp>
        <p:nvSpPr>
          <p:cNvPr id="33811" name="TextBox 19">
            <a:extLst>
              <a:ext uri="{FF2B5EF4-FFF2-40B4-BE49-F238E27FC236}">
                <a16:creationId xmlns:a16="http://schemas.microsoft.com/office/drawing/2014/main" id="{0C979A6C-2B79-4F2E-A39C-4C72FB63E049}"/>
              </a:ext>
            </a:extLst>
          </p:cNvPr>
          <p:cNvSpPr txBox="1">
            <a:spLocks noChangeArrowheads="1"/>
          </p:cNvSpPr>
          <p:nvPr/>
        </p:nvSpPr>
        <p:spPr bwMode="auto">
          <a:xfrm>
            <a:off x="3052763" y="5478463"/>
            <a:ext cx="9842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Coach Mary</a:t>
            </a:r>
          </a:p>
        </p:txBody>
      </p:sp>
      <p:sp>
        <p:nvSpPr>
          <p:cNvPr id="33812" name="TextBox 22">
            <a:extLst>
              <a:ext uri="{FF2B5EF4-FFF2-40B4-BE49-F238E27FC236}">
                <a16:creationId xmlns:a16="http://schemas.microsoft.com/office/drawing/2014/main" id="{C1442472-6A25-4CD5-9ACD-F1E3DBA6DD79}"/>
              </a:ext>
            </a:extLst>
          </p:cNvPr>
          <p:cNvSpPr txBox="1">
            <a:spLocks noChangeArrowheads="1"/>
          </p:cNvSpPr>
          <p:nvPr/>
        </p:nvSpPr>
        <p:spPr bwMode="auto">
          <a:xfrm>
            <a:off x="6321425" y="763588"/>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20</a:t>
            </a:r>
          </a:p>
        </p:txBody>
      </p:sp>
      <p:sp>
        <p:nvSpPr>
          <p:cNvPr id="33813" name="TextBox 23">
            <a:extLst>
              <a:ext uri="{FF2B5EF4-FFF2-40B4-BE49-F238E27FC236}">
                <a16:creationId xmlns:a16="http://schemas.microsoft.com/office/drawing/2014/main" id="{8B818FA6-BB97-4892-89B6-89BC0A7D3E86}"/>
              </a:ext>
            </a:extLst>
          </p:cNvPr>
          <p:cNvSpPr txBox="1">
            <a:spLocks noChangeArrowheads="1"/>
          </p:cNvSpPr>
          <p:nvPr/>
        </p:nvSpPr>
        <p:spPr bwMode="auto">
          <a:xfrm>
            <a:off x="5907088" y="952500"/>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2</a:t>
            </a:r>
          </a:p>
        </p:txBody>
      </p:sp>
      <p:sp>
        <p:nvSpPr>
          <p:cNvPr id="33814" name="TextBox 24">
            <a:extLst>
              <a:ext uri="{FF2B5EF4-FFF2-40B4-BE49-F238E27FC236}">
                <a16:creationId xmlns:a16="http://schemas.microsoft.com/office/drawing/2014/main" id="{2FA4A902-D9A0-4ABA-B194-80A3C5C1DB71}"/>
              </a:ext>
            </a:extLst>
          </p:cNvPr>
          <p:cNvSpPr txBox="1">
            <a:spLocks noChangeArrowheads="1"/>
          </p:cNvSpPr>
          <p:nvPr/>
        </p:nvSpPr>
        <p:spPr bwMode="auto">
          <a:xfrm>
            <a:off x="5907088" y="1054100"/>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4</a:t>
            </a:r>
          </a:p>
        </p:txBody>
      </p:sp>
      <p:sp>
        <p:nvSpPr>
          <p:cNvPr id="33815" name="TextBox 25">
            <a:extLst>
              <a:ext uri="{FF2B5EF4-FFF2-40B4-BE49-F238E27FC236}">
                <a16:creationId xmlns:a16="http://schemas.microsoft.com/office/drawing/2014/main" id="{18311F3C-0871-4A5C-95B1-A3FCF91BE0D6}"/>
              </a:ext>
            </a:extLst>
          </p:cNvPr>
          <p:cNvSpPr txBox="1">
            <a:spLocks noChangeArrowheads="1"/>
          </p:cNvSpPr>
          <p:nvPr/>
        </p:nvSpPr>
        <p:spPr bwMode="auto">
          <a:xfrm>
            <a:off x="5916613" y="1146175"/>
            <a:ext cx="328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6 c</a:t>
            </a:r>
          </a:p>
        </p:txBody>
      </p:sp>
      <p:sp>
        <p:nvSpPr>
          <p:cNvPr id="33816" name="TextBox 26">
            <a:extLst>
              <a:ext uri="{FF2B5EF4-FFF2-40B4-BE49-F238E27FC236}">
                <a16:creationId xmlns:a16="http://schemas.microsoft.com/office/drawing/2014/main" id="{65D566D0-8912-41DB-8215-E49AF98E9C92}"/>
              </a:ext>
            </a:extLst>
          </p:cNvPr>
          <p:cNvSpPr txBox="1">
            <a:spLocks noChangeArrowheads="1"/>
          </p:cNvSpPr>
          <p:nvPr/>
        </p:nvSpPr>
        <p:spPr bwMode="auto">
          <a:xfrm>
            <a:off x="5907088" y="1246188"/>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8</a:t>
            </a:r>
          </a:p>
        </p:txBody>
      </p:sp>
      <p:sp>
        <p:nvSpPr>
          <p:cNvPr id="33817" name="TextBox 27">
            <a:extLst>
              <a:ext uri="{FF2B5EF4-FFF2-40B4-BE49-F238E27FC236}">
                <a16:creationId xmlns:a16="http://schemas.microsoft.com/office/drawing/2014/main" id="{00211045-E952-4702-85EF-68D92EC3A951}"/>
              </a:ext>
            </a:extLst>
          </p:cNvPr>
          <p:cNvSpPr txBox="1">
            <a:spLocks noChangeArrowheads="1"/>
          </p:cNvSpPr>
          <p:nvPr/>
        </p:nvSpPr>
        <p:spPr bwMode="auto">
          <a:xfrm>
            <a:off x="5907088" y="1338263"/>
            <a:ext cx="3000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10</a:t>
            </a:r>
          </a:p>
        </p:txBody>
      </p:sp>
      <p:sp>
        <p:nvSpPr>
          <p:cNvPr id="33818" name="TextBox 28">
            <a:extLst>
              <a:ext uri="{FF2B5EF4-FFF2-40B4-BE49-F238E27FC236}">
                <a16:creationId xmlns:a16="http://schemas.microsoft.com/office/drawing/2014/main" id="{B1806343-1700-4164-8A23-C5FC4427BD18}"/>
              </a:ext>
            </a:extLst>
          </p:cNvPr>
          <p:cNvSpPr txBox="1">
            <a:spLocks noChangeArrowheads="1"/>
          </p:cNvSpPr>
          <p:nvPr/>
        </p:nvSpPr>
        <p:spPr bwMode="auto">
          <a:xfrm>
            <a:off x="5907088" y="1430338"/>
            <a:ext cx="3000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12</a:t>
            </a:r>
          </a:p>
        </p:txBody>
      </p:sp>
      <p:sp>
        <p:nvSpPr>
          <p:cNvPr id="33819" name="TextBox 29">
            <a:extLst>
              <a:ext uri="{FF2B5EF4-FFF2-40B4-BE49-F238E27FC236}">
                <a16:creationId xmlns:a16="http://schemas.microsoft.com/office/drawing/2014/main" id="{DBC1C285-440E-49A3-8241-75F19C732108}"/>
              </a:ext>
            </a:extLst>
          </p:cNvPr>
          <p:cNvSpPr txBox="1">
            <a:spLocks noChangeArrowheads="1"/>
          </p:cNvSpPr>
          <p:nvPr/>
        </p:nvSpPr>
        <p:spPr bwMode="auto">
          <a:xfrm>
            <a:off x="5919788" y="74295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x</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a:extLst>
              <a:ext uri="{FF2B5EF4-FFF2-40B4-BE49-F238E27FC236}">
                <a16:creationId xmlns:a16="http://schemas.microsoft.com/office/drawing/2014/main" id="{112BD6BE-DDAD-42F5-BF8A-5372ACE48AE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D3FFDBF6-9409-40C9-8D55-95061FD9216B}" type="slidenum">
              <a:rPr lang="en-US" altLang="en-US" sz="1000" smtClean="0"/>
              <a:pPr>
                <a:spcBef>
                  <a:spcPct val="0"/>
                </a:spcBef>
                <a:buClrTx/>
                <a:buFontTx/>
                <a:buNone/>
              </a:pPr>
              <a:t>12</a:t>
            </a:fld>
            <a:endParaRPr lang="en-US" altLang="en-US" sz="1000"/>
          </a:p>
        </p:txBody>
      </p:sp>
      <p:pic>
        <p:nvPicPr>
          <p:cNvPr id="42" name="Picture 41">
            <a:extLst>
              <a:ext uri="{FF2B5EF4-FFF2-40B4-BE49-F238E27FC236}">
                <a16:creationId xmlns:a16="http://schemas.microsoft.com/office/drawing/2014/main" id="{A15EC6AA-4605-4128-9957-74F3193A815C}"/>
              </a:ext>
            </a:extLst>
          </p:cNvPr>
          <p:cNvPicPr>
            <a:picLocks noChangeAspect="1"/>
          </p:cNvPicPr>
          <p:nvPr/>
        </p:nvPicPr>
        <p:blipFill>
          <a:blip r:embed="rId2"/>
          <a:stretch>
            <a:fillRect/>
          </a:stretch>
        </p:blipFill>
        <p:spPr>
          <a:xfrm>
            <a:off x="0" y="1051560"/>
            <a:ext cx="9144000" cy="3007983"/>
          </a:xfrm>
          <a:prstGeom prst="rect">
            <a:avLst/>
          </a:prstGeom>
        </p:spPr>
      </p:pic>
      <p:sp>
        <p:nvSpPr>
          <p:cNvPr id="43" name="TextBox 23">
            <a:extLst>
              <a:ext uri="{FF2B5EF4-FFF2-40B4-BE49-F238E27FC236}">
                <a16:creationId xmlns:a16="http://schemas.microsoft.com/office/drawing/2014/main" id="{F026A979-9A46-4D2C-9CF0-9351102D17D9}"/>
              </a:ext>
            </a:extLst>
          </p:cNvPr>
          <p:cNvSpPr txBox="1">
            <a:spLocks noChangeArrowheads="1"/>
          </p:cNvSpPr>
          <p:nvPr/>
        </p:nvSpPr>
        <p:spPr bwMode="auto">
          <a:xfrm>
            <a:off x="1167765" y="268794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4" name="TextBox 23">
            <a:extLst>
              <a:ext uri="{FF2B5EF4-FFF2-40B4-BE49-F238E27FC236}">
                <a16:creationId xmlns:a16="http://schemas.microsoft.com/office/drawing/2014/main" id="{9D50E03F-7825-4FE5-BCEA-4D461989F040}"/>
              </a:ext>
            </a:extLst>
          </p:cNvPr>
          <p:cNvSpPr txBox="1">
            <a:spLocks noChangeArrowheads="1"/>
          </p:cNvSpPr>
          <p:nvPr/>
        </p:nvSpPr>
        <p:spPr bwMode="auto">
          <a:xfrm>
            <a:off x="1167765" y="2883205"/>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5" name="TextBox 23">
            <a:extLst>
              <a:ext uri="{FF2B5EF4-FFF2-40B4-BE49-F238E27FC236}">
                <a16:creationId xmlns:a16="http://schemas.microsoft.com/office/drawing/2014/main" id="{25CBD64B-A759-4B58-9BDE-D4A486610BC1}"/>
              </a:ext>
            </a:extLst>
          </p:cNvPr>
          <p:cNvSpPr txBox="1">
            <a:spLocks noChangeArrowheads="1"/>
          </p:cNvSpPr>
          <p:nvPr/>
        </p:nvSpPr>
        <p:spPr bwMode="auto">
          <a:xfrm>
            <a:off x="1121728" y="3067355"/>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6" name="TextBox 23">
            <a:extLst>
              <a:ext uri="{FF2B5EF4-FFF2-40B4-BE49-F238E27FC236}">
                <a16:creationId xmlns:a16="http://schemas.microsoft.com/office/drawing/2014/main" id="{BDAA1745-BB82-4CAE-A0D8-AA3CF9DC7368}"/>
              </a:ext>
            </a:extLst>
          </p:cNvPr>
          <p:cNvSpPr txBox="1">
            <a:spLocks noChangeArrowheads="1"/>
          </p:cNvSpPr>
          <p:nvPr/>
        </p:nvSpPr>
        <p:spPr bwMode="auto">
          <a:xfrm>
            <a:off x="1178878" y="3249918"/>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7" name="TextBox 23">
            <a:extLst>
              <a:ext uri="{FF2B5EF4-FFF2-40B4-BE49-F238E27FC236}">
                <a16:creationId xmlns:a16="http://schemas.microsoft.com/office/drawing/2014/main" id="{05D0CC89-A5C5-47D8-B1AF-28D07C90F559}"/>
              </a:ext>
            </a:extLst>
          </p:cNvPr>
          <p:cNvSpPr txBox="1">
            <a:spLocks noChangeArrowheads="1"/>
          </p:cNvSpPr>
          <p:nvPr/>
        </p:nvSpPr>
        <p:spPr bwMode="auto">
          <a:xfrm>
            <a:off x="1121728" y="343248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8" name="TextBox 23">
            <a:extLst>
              <a:ext uri="{FF2B5EF4-FFF2-40B4-BE49-F238E27FC236}">
                <a16:creationId xmlns:a16="http://schemas.microsoft.com/office/drawing/2014/main" id="{E22A3A38-810A-474F-A670-E95429C32ECE}"/>
              </a:ext>
            </a:extLst>
          </p:cNvPr>
          <p:cNvSpPr txBox="1">
            <a:spLocks noChangeArrowheads="1"/>
          </p:cNvSpPr>
          <p:nvPr/>
        </p:nvSpPr>
        <p:spPr bwMode="auto">
          <a:xfrm>
            <a:off x="1121728" y="3645205"/>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49" name="TextBox 23">
            <a:extLst>
              <a:ext uri="{FF2B5EF4-FFF2-40B4-BE49-F238E27FC236}">
                <a16:creationId xmlns:a16="http://schemas.microsoft.com/office/drawing/2014/main" id="{577E14AE-4EF8-4670-B75E-2E6E73B1C29C}"/>
              </a:ext>
            </a:extLst>
          </p:cNvPr>
          <p:cNvSpPr txBox="1">
            <a:spLocks noChangeArrowheads="1"/>
          </p:cNvSpPr>
          <p:nvPr/>
        </p:nvSpPr>
        <p:spPr bwMode="auto">
          <a:xfrm>
            <a:off x="5601018" y="268794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0" name="TextBox 23">
            <a:extLst>
              <a:ext uri="{FF2B5EF4-FFF2-40B4-BE49-F238E27FC236}">
                <a16:creationId xmlns:a16="http://schemas.microsoft.com/office/drawing/2014/main" id="{5A1E85D4-79D0-469C-B56D-BF945FA5F91B}"/>
              </a:ext>
            </a:extLst>
          </p:cNvPr>
          <p:cNvSpPr txBox="1">
            <a:spLocks noChangeArrowheads="1"/>
          </p:cNvSpPr>
          <p:nvPr/>
        </p:nvSpPr>
        <p:spPr bwMode="auto">
          <a:xfrm>
            <a:off x="5554980" y="3067355"/>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1" name="TextBox 23">
            <a:extLst>
              <a:ext uri="{FF2B5EF4-FFF2-40B4-BE49-F238E27FC236}">
                <a16:creationId xmlns:a16="http://schemas.microsoft.com/office/drawing/2014/main" id="{9FB2DAAE-A489-4F47-BD3D-22E17257E302}"/>
              </a:ext>
            </a:extLst>
          </p:cNvPr>
          <p:cNvSpPr txBox="1">
            <a:spLocks noChangeArrowheads="1"/>
          </p:cNvSpPr>
          <p:nvPr/>
        </p:nvSpPr>
        <p:spPr bwMode="auto">
          <a:xfrm>
            <a:off x="5554980" y="343248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2" name="TextBox 23">
            <a:extLst>
              <a:ext uri="{FF2B5EF4-FFF2-40B4-BE49-F238E27FC236}">
                <a16:creationId xmlns:a16="http://schemas.microsoft.com/office/drawing/2014/main" id="{CCD22378-83E9-4CA9-87E7-F4E443C77D4C}"/>
              </a:ext>
            </a:extLst>
          </p:cNvPr>
          <p:cNvSpPr txBox="1">
            <a:spLocks noChangeArrowheads="1"/>
          </p:cNvSpPr>
          <p:nvPr/>
        </p:nvSpPr>
        <p:spPr bwMode="auto">
          <a:xfrm>
            <a:off x="5569268" y="2880030"/>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3" name="TextBox 23">
            <a:extLst>
              <a:ext uri="{FF2B5EF4-FFF2-40B4-BE49-F238E27FC236}">
                <a16:creationId xmlns:a16="http://schemas.microsoft.com/office/drawing/2014/main" id="{336D6ED1-3DA9-4F8E-9153-0948F83540CB}"/>
              </a:ext>
            </a:extLst>
          </p:cNvPr>
          <p:cNvSpPr txBox="1">
            <a:spLocks noChangeArrowheads="1"/>
          </p:cNvSpPr>
          <p:nvPr/>
        </p:nvSpPr>
        <p:spPr bwMode="auto">
          <a:xfrm>
            <a:off x="5523230" y="3257855"/>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4" name="TextBox 23">
            <a:extLst>
              <a:ext uri="{FF2B5EF4-FFF2-40B4-BE49-F238E27FC236}">
                <a16:creationId xmlns:a16="http://schemas.microsoft.com/office/drawing/2014/main" id="{34503291-18A7-47E5-B2D8-CB12F30C5B3E}"/>
              </a:ext>
            </a:extLst>
          </p:cNvPr>
          <p:cNvSpPr txBox="1">
            <a:spLocks noChangeArrowheads="1"/>
          </p:cNvSpPr>
          <p:nvPr/>
        </p:nvSpPr>
        <p:spPr bwMode="auto">
          <a:xfrm>
            <a:off x="5523230" y="3624568"/>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5" name="TextBox 23">
            <a:extLst>
              <a:ext uri="{FF2B5EF4-FFF2-40B4-BE49-F238E27FC236}">
                <a16:creationId xmlns:a16="http://schemas.microsoft.com/office/drawing/2014/main" id="{151B08F5-8598-4F00-8AC6-E10B3BBE2271}"/>
              </a:ext>
            </a:extLst>
          </p:cNvPr>
          <p:cNvSpPr txBox="1">
            <a:spLocks noChangeArrowheads="1"/>
          </p:cNvSpPr>
          <p:nvPr/>
        </p:nvSpPr>
        <p:spPr bwMode="auto">
          <a:xfrm>
            <a:off x="3567878" y="2126921"/>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6" name="TextBox 23">
            <a:extLst>
              <a:ext uri="{FF2B5EF4-FFF2-40B4-BE49-F238E27FC236}">
                <a16:creationId xmlns:a16="http://schemas.microsoft.com/office/drawing/2014/main" id="{A0852535-C308-4803-9FF8-CF94CEE7C436}"/>
              </a:ext>
            </a:extLst>
          </p:cNvPr>
          <p:cNvSpPr txBox="1">
            <a:spLocks noChangeArrowheads="1"/>
          </p:cNvSpPr>
          <p:nvPr/>
        </p:nvSpPr>
        <p:spPr bwMode="auto">
          <a:xfrm>
            <a:off x="8399917" y="2125333"/>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57" name="TextBox 11">
            <a:extLst>
              <a:ext uri="{FF2B5EF4-FFF2-40B4-BE49-F238E27FC236}">
                <a16:creationId xmlns:a16="http://schemas.microsoft.com/office/drawing/2014/main" id="{31C358A0-564C-4A64-9372-427B5618346D}"/>
              </a:ext>
            </a:extLst>
          </p:cNvPr>
          <p:cNvSpPr txBox="1">
            <a:spLocks noChangeArrowheads="1"/>
          </p:cNvSpPr>
          <p:nvPr/>
        </p:nvSpPr>
        <p:spPr bwMode="auto">
          <a:xfrm>
            <a:off x="846138" y="2126921"/>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58" name="TextBox 12">
            <a:extLst>
              <a:ext uri="{FF2B5EF4-FFF2-40B4-BE49-F238E27FC236}">
                <a16:creationId xmlns:a16="http://schemas.microsoft.com/office/drawing/2014/main" id="{A43CE8AF-130C-4B69-B266-A59B298B98C0}"/>
              </a:ext>
            </a:extLst>
          </p:cNvPr>
          <p:cNvSpPr txBox="1">
            <a:spLocks noChangeArrowheads="1"/>
          </p:cNvSpPr>
          <p:nvPr/>
        </p:nvSpPr>
        <p:spPr bwMode="auto">
          <a:xfrm>
            <a:off x="5949950" y="2126921"/>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cxnSp>
        <p:nvCxnSpPr>
          <p:cNvPr id="3" name="Straight Arrow Connector 2">
            <a:extLst>
              <a:ext uri="{FF2B5EF4-FFF2-40B4-BE49-F238E27FC236}">
                <a16:creationId xmlns:a16="http://schemas.microsoft.com/office/drawing/2014/main" id="{CE0951EE-A9E8-44EA-AFC9-6DEAEE2BC798}"/>
              </a:ext>
            </a:extLst>
          </p:cNvPr>
          <p:cNvCxnSpPr/>
          <p:nvPr/>
        </p:nvCxnSpPr>
        <p:spPr bwMode="auto">
          <a:xfrm flipV="1">
            <a:off x="846138" y="3840480"/>
            <a:ext cx="0" cy="822960"/>
          </a:xfrm>
          <a:prstGeom prst="straightConnector1">
            <a:avLst/>
          </a:prstGeom>
          <a:ln w="1905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62" name="Text Placeholder 5">
            <a:extLst>
              <a:ext uri="{FF2B5EF4-FFF2-40B4-BE49-F238E27FC236}">
                <a16:creationId xmlns:a16="http://schemas.microsoft.com/office/drawing/2014/main" id="{32236FBA-31B4-4B1C-A0AE-30D028D1321A}"/>
              </a:ext>
            </a:extLst>
          </p:cNvPr>
          <p:cNvSpPr>
            <a:spLocks noGrp="1" noChangeArrowheads="1"/>
          </p:cNvSpPr>
          <p:nvPr>
            <p:ph type="body" sz="half" idx="1"/>
          </p:nvPr>
        </p:nvSpPr>
        <p:spPr>
          <a:xfrm>
            <a:off x="224291" y="4673755"/>
            <a:ext cx="8516938" cy="1754326"/>
          </a:xfrm>
          <a:solidFill>
            <a:schemeClr val="accent1"/>
          </a:solidFill>
        </p:spPr>
        <p:txBody>
          <a:bodyPr>
            <a:spAutoFit/>
          </a:bodyPr>
          <a:lstStyle/>
          <a:p>
            <a:r>
              <a:rPr lang="en-US" altLang="en-US" sz="2000" dirty="0"/>
              <a:t>The column marked “S” is for you to keep track of who is serving</a:t>
            </a:r>
          </a:p>
          <a:p>
            <a:r>
              <a:rPr lang="en-US" altLang="en-US" sz="2000" dirty="0"/>
              <a:t>The first time a player serves during their term of service, make a mark in that column</a:t>
            </a:r>
          </a:p>
          <a:p>
            <a:r>
              <a:rPr lang="en-US" altLang="en-US" sz="2000" dirty="0"/>
              <a:t>This allows you to track out-of-order servers, and can help you identify when libero switches will happen once you recognize the patterns</a:t>
            </a:r>
          </a:p>
        </p:txBody>
      </p:sp>
      <p:cxnSp>
        <p:nvCxnSpPr>
          <p:cNvPr id="64" name="Straight Arrow Connector 63">
            <a:extLst>
              <a:ext uri="{FF2B5EF4-FFF2-40B4-BE49-F238E27FC236}">
                <a16:creationId xmlns:a16="http://schemas.microsoft.com/office/drawing/2014/main" id="{E26F0A47-9607-4213-A49B-25E1087CE961}"/>
              </a:ext>
            </a:extLst>
          </p:cNvPr>
          <p:cNvCxnSpPr/>
          <p:nvPr/>
        </p:nvCxnSpPr>
        <p:spPr bwMode="auto">
          <a:xfrm flipV="1">
            <a:off x="5394960" y="3850795"/>
            <a:ext cx="0" cy="822960"/>
          </a:xfrm>
          <a:prstGeom prst="straightConnector1">
            <a:avLst/>
          </a:prstGeom>
          <a:ln w="19050">
            <a:headEnd type="none" w="med" len="med"/>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D058FE-98F3-4582-9499-6AE0637E84E2}"/>
              </a:ext>
            </a:extLst>
          </p:cNvPr>
          <p:cNvPicPr>
            <a:picLocks noChangeAspect="1"/>
          </p:cNvPicPr>
          <p:nvPr/>
        </p:nvPicPr>
        <p:blipFill>
          <a:blip r:embed="rId3"/>
          <a:stretch>
            <a:fillRect/>
          </a:stretch>
        </p:blipFill>
        <p:spPr>
          <a:xfrm>
            <a:off x="0" y="329577"/>
            <a:ext cx="9144000" cy="3007983"/>
          </a:xfrm>
          <a:prstGeom prst="rect">
            <a:avLst/>
          </a:prstGeom>
        </p:spPr>
      </p:pic>
      <p:sp>
        <p:nvSpPr>
          <p:cNvPr id="43010" name="Slide Number Placeholder 1">
            <a:extLst>
              <a:ext uri="{FF2B5EF4-FFF2-40B4-BE49-F238E27FC236}">
                <a16:creationId xmlns:a16="http://schemas.microsoft.com/office/drawing/2014/main" id="{EE807AC3-CEC8-4B1E-9D58-F99969FE71D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F121728-C392-49AE-B2E1-20E802CC0463}" type="slidenum">
              <a:rPr lang="en-US" altLang="en-US" b="0" smtClean="0"/>
              <a:pPr/>
              <a:t>13</a:t>
            </a:fld>
            <a:endParaRPr lang="en-US" altLang="en-US" b="0"/>
          </a:p>
        </p:txBody>
      </p:sp>
      <p:sp>
        <p:nvSpPr>
          <p:cNvPr id="43012" name="TextBox 23">
            <a:extLst>
              <a:ext uri="{FF2B5EF4-FFF2-40B4-BE49-F238E27FC236}">
                <a16:creationId xmlns:a16="http://schemas.microsoft.com/office/drawing/2014/main" id="{F3E06A72-31C0-4C28-9B2B-549671D7F6DA}"/>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3013" name="TextBox 23">
            <a:extLst>
              <a:ext uri="{FF2B5EF4-FFF2-40B4-BE49-F238E27FC236}">
                <a16:creationId xmlns:a16="http://schemas.microsoft.com/office/drawing/2014/main" id="{70EAE653-785F-4A8C-8699-4D49F74484DA}"/>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3014" name="TextBox 23">
            <a:extLst>
              <a:ext uri="{FF2B5EF4-FFF2-40B4-BE49-F238E27FC236}">
                <a16:creationId xmlns:a16="http://schemas.microsoft.com/office/drawing/2014/main" id="{DE58065A-7172-43A4-B7EC-672933DE2455}"/>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3015" name="TextBox 23">
            <a:extLst>
              <a:ext uri="{FF2B5EF4-FFF2-40B4-BE49-F238E27FC236}">
                <a16:creationId xmlns:a16="http://schemas.microsoft.com/office/drawing/2014/main" id="{3CC2500F-70D8-415E-B1ED-FB433F0B3261}"/>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3016" name="TextBox 23">
            <a:extLst>
              <a:ext uri="{FF2B5EF4-FFF2-40B4-BE49-F238E27FC236}">
                <a16:creationId xmlns:a16="http://schemas.microsoft.com/office/drawing/2014/main" id="{F79E05BE-BD63-4DC4-80C5-6A8ACB9DCE90}"/>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3017" name="TextBox 23">
            <a:extLst>
              <a:ext uri="{FF2B5EF4-FFF2-40B4-BE49-F238E27FC236}">
                <a16:creationId xmlns:a16="http://schemas.microsoft.com/office/drawing/2014/main" id="{54910A94-9EBE-4BFF-978E-4271F122C9B2}"/>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43018" name="TextBox 23">
            <a:extLst>
              <a:ext uri="{FF2B5EF4-FFF2-40B4-BE49-F238E27FC236}">
                <a16:creationId xmlns:a16="http://schemas.microsoft.com/office/drawing/2014/main" id="{B9C361FC-938A-4975-AA01-4265D45B8F6D}"/>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43019" name="TextBox 23">
            <a:extLst>
              <a:ext uri="{FF2B5EF4-FFF2-40B4-BE49-F238E27FC236}">
                <a16:creationId xmlns:a16="http://schemas.microsoft.com/office/drawing/2014/main" id="{B5C77636-928C-404F-A8A7-6D3F21A7BDA9}"/>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43020" name="TextBox 23">
            <a:extLst>
              <a:ext uri="{FF2B5EF4-FFF2-40B4-BE49-F238E27FC236}">
                <a16:creationId xmlns:a16="http://schemas.microsoft.com/office/drawing/2014/main" id="{C5C87288-302D-4AC5-AAFC-0A360C9F0FEB}"/>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43021" name="TextBox 23">
            <a:extLst>
              <a:ext uri="{FF2B5EF4-FFF2-40B4-BE49-F238E27FC236}">
                <a16:creationId xmlns:a16="http://schemas.microsoft.com/office/drawing/2014/main" id="{9A937AAA-9A8D-4911-855C-0998AE72B5AC}"/>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43022" name="TextBox 23">
            <a:extLst>
              <a:ext uri="{FF2B5EF4-FFF2-40B4-BE49-F238E27FC236}">
                <a16:creationId xmlns:a16="http://schemas.microsoft.com/office/drawing/2014/main" id="{4EED0207-976F-42E9-936E-8A2A609DE9DD}"/>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43023" name="TextBox 23">
            <a:extLst>
              <a:ext uri="{FF2B5EF4-FFF2-40B4-BE49-F238E27FC236}">
                <a16:creationId xmlns:a16="http://schemas.microsoft.com/office/drawing/2014/main" id="{C5B13536-2C6D-4DA3-AA0A-4B073E3DC05C}"/>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43024" name="TextBox 23">
            <a:extLst>
              <a:ext uri="{FF2B5EF4-FFF2-40B4-BE49-F238E27FC236}">
                <a16:creationId xmlns:a16="http://schemas.microsoft.com/office/drawing/2014/main" id="{C6C4381C-7A69-48C7-BE7E-AA0EC7A67727}"/>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43025" name="TextBox 23">
            <a:extLst>
              <a:ext uri="{FF2B5EF4-FFF2-40B4-BE49-F238E27FC236}">
                <a16:creationId xmlns:a16="http://schemas.microsoft.com/office/drawing/2014/main" id="{4809EA90-6D8C-490A-9E73-B0113D1DBE79}"/>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43026" name="TextBox 11">
            <a:extLst>
              <a:ext uri="{FF2B5EF4-FFF2-40B4-BE49-F238E27FC236}">
                <a16:creationId xmlns:a16="http://schemas.microsoft.com/office/drawing/2014/main" id="{7B0C8D3C-36A7-45B3-AC6E-8D48374AF564}"/>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43027" name="TextBox 12">
            <a:extLst>
              <a:ext uri="{FF2B5EF4-FFF2-40B4-BE49-F238E27FC236}">
                <a16:creationId xmlns:a16="http://schemas.microsoft.com/office/drawing/2014/main" id="{ADF6F828-D1F1-4890-8C76-467E119D759F}"/>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43028" name="Rectangle 21">
            <a:extLst>
              <a:ext uri="{FF2B5EF4-FFF2-40B4-BE49-F238E27FC236}">
                <a16:creationId xmlns:a16="http://schemas.microsoft.com/office/drawing/2014/main" id="{EC7F42E9-4BBC-4D92-AE29-E14F38319D7F}"/>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43029" name="Straight Connector 23">
            <a:extLst>
              <a:ext uri="{FF2B5EF4-FFF2-40B4-BE49-F238E27FC236}">
                <a16:creationId xmlns:a16="http://schemas.microsoft.com/office/drawing/2014/main" id="{9332A1D4-23A9-42AB-BD51-CC995F5A20C1}"/>
              </a:ext>
            </a:extLst>
          </p:cNvPr>
          <p:cNvCxnSpPr>
            <a:cxnSpLocks/>
            <a:stCxn id="43028" idx="0"/>
            <a:endCxn id="43028"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43030" name="Straight Connector 25">
            <a:extLst>
              <a:ext uri="{FF2B5EF4-FFF2-40B4-BE49-F238E27FC236}">
                <a16:creationId xmlns:a16="http://schemas.microsoft.com/office/drawing/2014/main" id="{373DDC6B-A978-4ADE-B102-075A3BA168DF}"/>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43031" name="Straight Connector 26">
            <a:extLst>
              <a:ext uri="{FF2B5EF4-FFF2-40B4-BE49-F238E27FC236}">
                <a16:creationId xmlns:a16="http://schemas.microsoft.com/office/drawing/2014/main" id="{72B0E6F1-CB42-45AB-A978-88D426318B18}"/>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43032" name="TextBox 11">
            <a:extLst>
              <a:ext uri="{FF2B5EF4-FFF2-40B4-BE49-F238E27FC236}">
                <a16:creationId xmlns:a16="http://schemas.microsoft.com/office/drawing/2014/main" id="{85356608-DE40-465C-9A3C-4DC128344802}"/>
              </a:ext>
            </a:extLst>
          </p:cNvPr>
          <p:cNvSpPr txBox="1">
            <a:spLocks noChangeArrowheads="1"/>
          </p:cNvSpPr>
          <p:nvPr/>
        </p:nvSpPr>
        <p:spPr bwMode="auto">
          <a:xfrm>
            <a:off x="3636963" y="364966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43033" name="TextBox 11">
            <a:extLst>
              <a:ext uri="{FF2B5EF4-FFF2-40B4-BE49-F238E27FC236}">
                <a16:creationId xmlns:a16="http://schemas.microsoft.com/office/drawing/2014/main" id="{FD460EFA-43A5-4A7E-B291-5644FB40165B}"/>
              </a:ext>
            </a:extLst>
          </p:cNvPr>
          <p:cNvSpPr txBox="1">
            <a:spLocks noChangeArrowheads="1"/>
          </p:cNvSpPr>
          <p:nvPr/>
        </p:nvSpPr>
        <p:spPr bwMode="auto">
          <a:xfrm>
            <a:off x="2619375" y="368458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43034" name="TextBox 11">
            <a:extLst>
              <a:ext uri="{FF2B5EF4-FFF2-40B4-BE49-F238E27FC236}">
                <a16:creationId xmlns:a16="http://schemas.microsoft.com/office/drawing/2014/main" id="{786FC700-8C13-4780-9D19-2B7A59D82D2B}"/>
              </a:ext>
            </a:extLst>
          </p:cNvPr>
          <p:cNvSpPr txBox="1">
            <a:spLocks noChangeArrowheads="1"/>
          </p:cNvSpPr>
          <p:nvPr/>
        </p:nvSpPr>
        <p:spPr bwMode="auto">
          <a:xfrm>
            <a:off x="2619375" y="43100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43035" name="TextBox 11">
            <a:extLst>
              <a:ext uri="{FF2B5EF4-FFF2-40B4-BE49-F238E27FC236}">
                <a16:creationId xmlns:a16="http://schemas.microsoft.com/office/drawing/2014/main" id="{8969DF79-F550-444D-8836-8D5CD34F4326}"/>
              </a:ext>
            </a:extLst>
          </p:cNvPr>
          <p:cNvSpPr txBox="1">
            <a:spLocks noChangeArrowheads="1"/>
          </p:cNvSpPr>
          <p:nvPr/>
        </p:nvSpPr>
        <p:spPr bwMode="auto">
          <a:xfrm>
            <a:off x="2619375"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43036" name="TextBox 11">
            <a:extLst>
              <a:ext uri="{FF2B5EF4-FFF2-40B4-BE49-F238E27FC236}">
                <a16:creationId xmlns:a16="http://schemas.microsoft.com/office/drawing/2014/main" id="{ADAA9651-0076-42FD-A0BB-6BFDD6AD0CE7}"/>
              </a:ext>
            </a:extLst>
          </p:cNvPr>
          <p:cNvSpPr txBox="1">
            <a:spLocks noChangeArrowheads="1"/>
          </p:cNvSpPr>
          <p:nvPr/>
        </p:nvSpPr>
        <p:spPr bwMode="auto">
          <a:xfrm>
            <a:off x="3619500"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43037" name="TextBox 11">
            <a:extLst>
              <a:ext uri="{FF2B5EF4-FFF2-40B4-BE49-F238E27FC236}">
                <a16:creationId xmlns:a16="http://schemas.microsoft.com/office/drawing/2014/main" id="{3BF6153E-2478-4165-8C03-E786BC88701D}"/>
              </a:ext>
            </a:extLst>
          </p:cNvPr>
          <p:cNvSpPr txBox="1">
            <a:spLocks noChangeArrowheads="1"/>
          </p:cNvSpPr>
          <p:nvPr/>
        </p:nvSpPr>
        <p:spPr bwMode="auto">
          <a:xfrm>
            <a:off x="3616325" y="4344988"/>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43038" name="TextBox 11">
            <a:extLst>
              <a:ext uri="{FF2B5EF4-FFF2-40B4-BE49-F238E27FC236}">
                <a16:creationId xmlns:a16="http://schemas.microsoft.com/office/drawing/2014/main" id="{A43D46CD-FB4F-4A3F-A2DD-D54BE5B69073}"/>
              </a:ext>
            </a:extLst>
          </p:cNvPr>
          <p:cNvSpPr txBox="1">
            <a:spLocks noChangeArrowheads="1"/>
          </p:cNvSpPr>
          <p:nvPr/>
        </p:nvSpPr>
        <p:spPr bwMode="auto">
          <a:xfrm>
            <a:off x="1701800" y="369570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43039" name="TextBox 11">
            <a:extLst>
              <a:ext uri="{FF2B5EF4-FFF2-40B4-BE49-F238E27FC236}">
                <a16:creationId xmlns:a16="http://schemas.microsoft.com/office/drawing/2014/main" id="{63A9DDA7-90CF-4AA1-ACA7-4E4C7EB0CE91}"/>
              </a:ext>
            </a:extLst>
          </p:cNvPr>
          <p:cNvSpPr txBox="1">
            <a:spLocks noChangeArrowheads="1"/>
          </p:cNvSpPr>
          <p:nvPr/>
        </p:nvSpPr>
        <p:spPr bwMode="auto">
          <a:xfrm>
            <a:off x="684213" y="37290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8</a:t>
            </a:r>
          </a:p>
        </p:txBody>
      </p:sp>
      <p:sp>
        <p:nvSpPr>
          <p:cNvPr id="43040" name="TextBox 11">
            <a:extLst>
              <a:ext uri="{FF2B5EF4-FFF2-40B4-BE49-F238E27FC236}">
                <a16:creationId xmlns:a16="http://schemas.microsoft.com/office/drawing/2014/main" id="{F90E6DEF-0CBB-4DC4-8924-70AE94F1C06C}"/>
              </a:ext>
            </a:extLst>
          </p:cNvPr>
          <p:cNvSpPr txBox="1">
            <a:spLocks noChangeArrowheads="1"/>
          </p:cNvSpPr>
          <p:nvPr/>
        </p:nvSpPr>
        <p:spPr bwMode="auto">
          <a:xfrm>
            <a:off x="684213" y="43561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10</a:t>
            </a:r>
          </a:p>
        </p:txBody>
      </p:sp>
      <p:sp>
        <p:nvSpPr>
          <p:cNvPr id="43041" name="TextBox 11">
            <a:extLst>
              <a:ext uri="{FF2B5EF4-FFF2-40B4-BE49-F238E27FC236}">
                <a16:creationId xmlns:a16="http://schemas.microsoft.com/office/drawing/2014/main" id="{E09547F5-EF0C-47AB-841F-43372F66D033}"/>
              </a:ext>
            </a:extLst>
          </p:cNvPr>
          <p:cNvSpPr txBox="1">
            <a:spLocks noChangeArrowheads="1"/>
          </p:cNvSpPr>
          <p:nvPr/>
        </p:nvSpPr>
        <p:spPr bwMode="auto">
          <a:xfrm>
            <a:off x="684213" y="508317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43042" name="TextBox 11">
            <a:extLst>
              <a:ext uri="{FF2B5EF4-FFF2-40B4-BE49-F238E27FC236}">
                <a16:creationId xmlns:a16="http://schemas.microsoft.com/office/drawing/2014/main" id="{52A79E96-C602-4EA7-810F-5987175A1FFE}"/>
              </a:ext>
            </a:extLst>
          </p:cNvPr>
          <p:cNvSpPr txBox="1">
            <a:spLocks noChangeArrowheads="1"/>
          </p:cNvSpPr>
          <p:nvPr/>
        </p:nvSpPr>
        <p:spPr bwMode="auto">
          <a:xfrm>
            <a:off x="1684338"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43043" name="TextBox 11">
            <a:extLst>
              <a:ext uri="{FF2B5EF4-FFF2-40B4-BE49-F238E27FC236}">
                <a16:creationId xmlns:a16="http://schemas.microsoft.com/office/drawing/2014/main" id="{DDFD1C5B-C895-463E-9445-7D7776335E8B}"/>
              </a:ext>
            </a:extLst>
          </p:cNvPr>
          <p:cNvSpPr txBox="1">
            <a:spLocks noChangeArrowheads="1"/>
          </p:cNvSpPr>
          <p:nvPr/>
        </p:nvSpPr>
        <p:spPr bwMode="auto">
          <a:xfrm>
            <a:off x="1681163" y="43894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40" name="TextBox 39">
            <a:extLst>
              <a:ext uri="{FF2B5EF4-FFF2-40B4-BE49-F238E27FC236}">
                <a16:creationId xmlns:a16="http://schemas.microsoft.com/office/drawing/2014/main" id="{84D171A1-7F91-46C1-AA68-69EA428326B5}"/>
              </a:ext>
            </a:extLst>
          </p:cNvPr>
          <p:cNvSpPr txBox="1">
            <a:spLocks noChangeArrowheads="1"/>
          </p:cNvSpPr>
          <p:nvPr/>
        </p:nvSpPr>
        <p:spPr bwMode="auto">
          <a:xfrm>
            <a:off x="4845050" y="3573463"/>
            <a:ext cx="4087813" cy="17541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Libero trackers care less about the serves and points and more about who is where.</a:t>
            </a:r>
          </a:p>
          <a:p>
            <a:pPr eaLnBrk="1" hangingPunct="1">
              <a:spcBef>
                <a:spcPct val="0"/>
              </a:spcBef>
              <a:buClrTx/>
            </a:pPr>
            <a:r>
              <a:rPr lang="en-US" altLang="en-US" sz="1800" dirty="0"/>
              <a:t>Before the set starts, the libero for </a:t>
            </a:r>
            <a:r>
              <a:rPr lang="en-US" altLang="en-US" sz="1800" dirty="0" err="1"/>
              <a:t>Shadle</a:t>
            </a:r>
            <a:r>
              <a:rPr lang="en-US" altLang="en-US" sz="1800" dirty="0"/>
              <a:t> Park goes in for 10.</a:t>
            </a:r>
          </a:p>
          <a:p>
            <a:pPr eaLnBrk="1" hangingPunct="1">
              <a:spcBef>
                <a:spcPct val="0"/>
              </a:spcBef>
              <a:buClrTx/>
            </a:pPr>
            <a:r>
              <a:rPr lang="en-US" altLang="en-US" sz="1800" dirty="0"/>
              <a:t>The libero for Ferris doesn’t go in.</a:t>
            </a:r>
          </a:p>
        </p:txBody>
      </p:sp>
      <p:sp>
        <p:nvSpPr>
          <p:cNvPr id="43045" name="TextBox 11">
            <a:extLst>
              <a:ext uri="{FF2B5EF4-FFF2-40B4-BE49-F238E27FC236}">
                <a16:creationId xmlns:a16="http://schemas.microsoft.com/office/drawing/2014/main" id="{00126546-FBAA-415E-86AA-128CAD51B0F1}"/>
              </a:ext>
            </a:extLst>
          </p:cNvPr>
          <p:cNvSpPr txBox="1">
            <a:spLocks noChangeArrowheads="1"/>
          </p:cNvSpPr>
          <p:nvPr/>
        </p:nvSpPr>
        <p:spPr bwMode="auto">
          <a:xfrm>
            <a:off x="809625" y="5845175"/>
            <a:ext cx="73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L(20)</a:t>
            </a:r>
          </a:p>
        </p:txBody>
      </p:sp>
      <p:sp>
        <p:nvSpPr>
          <p:cNvPr id="42" name="Arc 41">
            <a:extLst>
              <a:ext uri="{FF2B5EF4-FFF2-40B4-BE49-F238E27FC236}">
                <a16:creationId xmlns:a16="http://schemas.microsoft.com/office/drawing/2014/main" id="{9C421928-A93A-4E1E-B475-EBB25A1B2377}"/>
              </a:ext>
            </a:extLst>
          </p:cNvPr>
          <p:cNvSpPr/>
          <p:nvPr/>
        </p:nvSpPr>
        <p:spPr bwMode="auto">
          <a:xfrm>
            <a:off x="815975" y="4549775"/>
            <a:ext cx="639763" cy="1454150"/>
          </a:xfrm>
          <a:prstGeom prst="arc">
            <a:avLst>
              <a:gd name="adj1" fmla="val 16388764"/>
              <a:gd name="adj2" fmla="val 4801493"/>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sp>
        <p:nvSpPr>
          <p:cNvPr id="43" name="Arc 42">
            <a:extLst>
              <a:ext uri="{FF2B5EF4-FFF2-40B4-BE49-F238E27FC236}">
                <a16:creationId xmlns:a16="http://schemas.microsoft.com/office/drawing/2014/main" id="{39F7E68C-6937-4FBD-A723-88AB35638DBE}"/>
              </a:ext>
            </a:extLst>
          </p:cNvPr>
          <p:cNvSpPr/>
          <p:nvPr/>
        </p:nvSpPr>
        <p:spPr bwMode="auto">
          <a:xfrm flipH="1">
            <a:off x="417513" y="4549775"/>
            <a:ext cx="639762" cy="1454150"/>
          </a:xfrm>
          <a:prstGeom prst="arc">
            <a:avLst>
              <a:gd name="adj1" fmla="val 16388764"/>
              <a:gd name="adj2" fmla="val 4801493"/>
            </a:avLst>
          </a:prstGeom>
          <a:noFill/>
          <a:ln w="9525" cap="flat" cmpd="sng" algn="ctr">
            <a:solidFill>
              <a:schemeClr val="tx1"/>
            </a:solidFill>
            <a:prstDash val="solid"/>
            <a:round/>
            <a:headEnd type="none" w="med" len="med"/>
            <a:tailEnd type="triangle" w="med" len="med"/>
          </a:ln>
          <a:effectLst/>
        </p:spPr>
        <p:txBody>
          <a:bodyPr/>
          <a:lstStyle/>
          <a:p>
            <a:pPr eaLnBrk="1" hangingPunct="1">
              <a:defRPr/>
            </a:pPr>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a:extLst>
              <a:ext uri="{FF2B5EF4-FFF2-40B4-BE49-F238E27FC236}">
                <a16:creationId xmlns:a16="http://schemas.microsoft.com/office/drawing/2014/main" id="{EE807AC3-CEC8-4B1E-9D58-F99969FE71D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F121728-C392-49AE-B2E1-20E802CC0463}" type="slidenum">
              <a:rPr lang="en-US" altLang="en-US" b="0" smtClean="0"/>
              <a:pPr/>
              <a:t>14</a:t>
            </a:fld>
            <a:endParaRPr lang="en-US" altLang="en-US" b="0"/>
          </a:p>
        </p:txBody>
      </p:sp>
      <p:sp>
        <p:nvSpPr>
          <p:cNvPr id="43028" name="Rectangle 21">
            <a:extLst>
              <a:ext uri="{FF2B5EF4-FFF2-40B4-BE49-F238E27FC236}">
                <a16:creationId xmlns:a16="http://schemas.microsoft.com/office/drawing/2014/main" id="{EC7F42E9-4BBC-4D92-AE29-E14F38319D7F}"/>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43029" name="Straight Connector 23">
            <a:extLst>
              <a:ext uri="{FF2B5EF4-FFF2-40B4-BE49-F238E27FC236}">
                <a16:creationId xmlns:a16="http://schemas.microsoft.com/office/drawing/2014/main" id="{9332A1D4-23A9-42AB-BD51-CC995F5A20C1}"/>
              </a:ext>
            </a:extLst>
          </p:cNvPr>
          <p:cNvCxnSpPr>
            <a:cxnSpLocks/>
            <a:stCxn id="43028" idx="0"/>
            <a:endCxn id="43028"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43030" name="Straight Connector 25">
            <a:extLst>
              <a:ext uri="{FF2B5EF4-FFF2-40B4-BE49-F238E27FC236}">
                <a16:creationId xmlns:a16="http://schemas.microsoft.com/office/drawing/2014/main" id="{373DDC6B-A978-4ADE-B102-075A3BA168DF}"/>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43031" name="Straight Connector 26">
            <a:extLst>
              <a:ext uri="{FF2B5EF4-FFF2-40B4-BE49-F238E27FC236}">
                <a16:creationId xmlns:a16="http://schemas.microsoft.com/office/drawing/2014/main" id="{72B0E6F1-CB42-45AB-A978-88D426318B18}"/>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43032" name="TextBox 11">
            <a:extLst>
              <a:ext uri="{FF2B5EF4-FFF2-40B4-BE49-F238E27FC236}">
                <a16:creationId xmlns:a16="http://schemas.microsoft.com/office/drawing/2014/main" id="{85356608-DE40-465C-9A3C-4DC128344802}"/>
              </a:ext>
            </a:extLst>
          </p:cNvPr>
          <p:cNvSpPr txBox="1">
            <a:spLocks noChangeArrowheads="1"/>
          </p:cNvSpPr>
          <p:nvPr/>
        </p:nvSpPr>
        <p:spPr bwMode="auto">
          <a:xfrm>
            <a:off x="3636963" y="364966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43033" name="TextBox 11">
            <a:extLst>
              <a:ext uri="{FF2B5EF4-FFF2-40B4-BE49-F238E27FC236}">
                <a16:creationId xmlns:a16="http://schemas.microsoft.com/office/drawing/2014/main" id="{FD460EFA-43A5-4A7E-B291-5644FB40165B}"/>
              </a:ext>
            </a:extLst>
          </p:cNvPr>
          <p:cNvSpPr txBox="1">
            <a:spLocks noChangeArrowheads="1"/>
          </p:cNvSpPr>
          <p:nvPr/>
        </p:nvSpPr>
        <p:spPr bwMode="auto">
          <a:xfrm>
            <a:off x="2619375" y="368458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43034" name="TextBox 11">
            <a:extLst>
              <a:ext uri="{FF2B5EF4-FFF2-40B4-BE49-F238E27FC236}">
                <a16:creationId xmlns:a16="http://schemas.microsoft.com/office/drawing/2014/main" id="{786FC700-8C13-4780-9D19-2B7A59D82D2B}"/>
              </a:ext>
            </a:extLst>
          </p:cNvPr>
          <p:cNvSpPr txBox="1">
            <a:spLocks noChangeArrowheads="1"/>
          </p:cNvSpPr>
          <p:nvPr/>
        </p:nvSpPr>
        <p:spPr bwMode="auto">
          <a:xfrm>
            <a:off x="2619375" y="43100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43035" name="TextBox 11">
            <a:extLst>
              <a:ext uri="{FF2B5EF4-FFF2-40B4-BE49-F238E27FC236}">
                <a16:creationId xmlns:a16="http://schemas.microsoft.com/office/drawing/2014/main" id="{8969DF79-F550-444D-8836-8D5CD34F4326}"/>
              </a:ext>
            </a:extLst>
          </p:cNvPr>
          <p:cNvSpPr txBox="1">
            <a:spLocks noChangeArrowheads="1"/>
          </p:cNvSpPr>
          <p:nvPr/>
        </p:nvSpPr>
        <p:spPr bwMode="auto">
          <a:xfrm>
            <a:off x="2619375"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43036" name="TextBox 11">
            <a:extLst>
              <a:ext uri="{FF2B5EF4-FFF2-40B4-BE49-F238E27FC236}">
                <a16:creationId xmlns:a16="http://schemas.microsoft.com/office/drawing/2014/main" id="{ADAA9651-0076-42FD-A0BB-6BFDD6AD0CE7}"/>
              </a:ext>
            </a:extLst>
          </p:cNvPr>
          <p:cNvSpPr txBox="1">
            <a:spLocks noChangeArrowheads="1"/>
          </p:cNvSpPr>
          <p:nvPr/>
        </p:nvSpPr>
        <p:spPr bwMode="auto">
          <a:xfrm>
            <a:off x="3619500"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43037" name="TextBox 11">
            <a:extLst>
              <a:ext uri="{FF2B5EF4-FFF2-40B4-BE49-F238E27FC236}">
                <a16:creationId xmlns:a16="http://schemas.microsoft.com/office/drawing/2014/main" id="{3BF6153E-2478-4165-8C03-E786BC88701D}"/>
              </a:ext>
            </a:extLst>
          </p:cNvPr>
          <p:cNvSpPr txBox="1">
            <a:spLocks noChangeArrowheads="1"/>
          </p:cNvSpPr>
          <p:nvPr/>
        </p:nvSpPr>
        <p:spPr bwMode="auto">
          <a:xfrm>
            <a:off x="3616325" y="4344988"/>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43038" name="TextBox 11">
            <a:extLst>
              <a:ext uri="{FF2B5EF4-FFF2-40B4-BE49-F238E27FC236}">
                <a16:creationId xmlns:a16="http://schemas.microsoft.com/office/drawing/2014/main" id="{A43D46CD-FB4F-4A3F-A2DD-D54BE5B69073}"/>
              </a:ext>
            </a:extLst>
          </p:cNvPr>
          <p:cNvSpPr txBox="1">
            <a:spLocks noChangeArrowheads="1"/>
          </p:cNvSpPr>
          <p:nvPr/>
        </p:nvSpPr>
        <p:spPr bwMode="auto">
          <a:xfrm>
            <a:off x="1701800" y="369570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43039" name="TextBox 11">
            <a:extLst>
              <a:ext uri="{FF2B5EF4-FFF2-40B4-BE49-F238E27FC236}">
                <a16:creationId xmlns:a16="http://schemas.microsoft.com/office/drawing/2014/main" id="{63A9DDA7-90CF-4AA1-ACA7-4E4C7EB0CE91}"/>
              </a:ext>
            </a:extLst>
          </p:cNvPr>
          <p:cNvSpPr txBox="1">
            <a:spLocks noChangeArrowheads="1"/>
          </p:cNvSpPr>
          <p:nvPr/>
        </p:nvSpPr>
        <p:spPr bwMode="auto">
          <a:xfrm>
            <a:off x="684213" y="37290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8</a:t>
            </a:r>
          </a:p>
        </p:txBody>
      </p:sp>
      <p:sp>
        <p:nvSpPr>
          <p:cNvPr id="43041" name="TextBox 11">
            <a:extLst>
              <a:ext uri="{FF2B5EF4-FFF2-40B4-BE49-F238E27FC236}">
                <a16:creationId xmlns:a16="http://schemas.microsoft.com/office/drawing/2014/main" id="{E09547F5-EF0C-47AB-841F-43372F66D033}"/>
              </a:ext>
            </a:extLst>
          </p:cNvPr>
          <p:cNvSpPr txBox="1">
            <a:spLocks noChangeArrowheads="1"/>
          </p:cNvSpPr>
          <p:nvPr/>
        </p:nvSpPr>
        <p:spPr bwMode="auto">
          <a:xfrm>
            <a:off x="684213" y="508317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43042" name="TextBox 11">
            <a:extLst>
              <a:ext uri="{FF2B5EF4-FFF2-40B4-BE49-F238E27FC236}">
                <a16:creationId xmlns:a16="http://schemas.microsoft.com/office/drawing/2014/main" id="{52A79E96-C602-4EA7-810F-5987175A1FFE}"/>
              </a:ext>
            </a:extLst>
          </p:cNvPr>
          <p:cNvSpPr txBox="1">
            <a:spLocks noChangeArrowheads="1"/>
          </p:cNvSpPr>
          <p:nvPr/>
        </p:nvSpPr>
        <p:spPr bwMode="auto">
          <a:xfrm>
            <a:off x="1684338"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43043" name="TextBox 11">
            <a:extLst>
              <a:ext uri="{FF2B5EF4-FFF2-40B4-BE49-F238E27FC236}">
                <a16:creationId xmlns:a16="http://schemas.microsoft.com/office/drawing/2014/main" id="{DDFD1C5B-C895-463E-9445-7D7776335E8B}"/>
              </a:ext>
            </a:extLst>
          </p:cNvPr>
          <p:cNvSpPr txBox="1">
            <a:spLocks noChangeArrowheads="1"/>
          </p:cNvSpPr>
          <p:nvPr/>
        </p:nvSpPr>
        <p:spPr bwMode="auto">
          <a:xfrm>
            <a:off x="1681163" y="43894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40" name="TextBox 39">
            <a:extLst>
              <a:ext uri="{FF2B5EF4-FFF2-40B4-BE49-F238E27FC236}">
                <a16:creationId xmlns:a16="http://schemas.microsoft.com/office/drawing/2014/main" id="{84D171A1-7F91-46C1-AA68-69EA428326B5}"/>
              </a:ext>
            </a:extLst>
          </p:cNvPr>
          <p:cNvSpPr txBox="1">
            <a:spLocks noChangeArrowheads="1"/>
          </p:cNvSpPr>
          <p:nvPr/>
        </p:nvSpPr>
        <p:spPr bwMode="auto">
          <a:xfrm>
            <a:off x="4845050" y="3573463"/>
            <a:ext cx="4087813" cy="258532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Libero trackers care less about the serves and points and more about who is where.</a:t>
            </a:r>
          </a:p>
          <a:p>
            <a:pPr eaLnBrk="1" hangingPunct="1">
              <a:spcBef>
                <a:spcPct val="0"/>
              </a:spcBef>
              <a:buClrTx/>
            </a:pPr>
            <a:r>
              <a:rPr lang="en-US" altLang="en-US" sz="1800" dirty="0"/>
              <a:t>Before the set starts, the libero for </a:t>
            </a:r>
            <a:r>
              <a:rPr lang="en-US" altLang="en-US" sz="1800" dirty="0" err="1"/>
              <a:t>Shadle</a:t>
            </a:r>
            <a:r>
              <a:rPr lang="en-US" altLang="en-US" sz="1800" dirty="0"/>
              <a:t> Park goes in for 10.</a:t>
            </a:r>
          </a:p>
          <a:p>
            <a:pPr eaLnBrk="1" hangingPunct="1">
              <a:spcBef>
                <a:spcPct val="0"/>
              </a:spcBef>
              <a:buClrTx/>
            </a:pPr>
            <a:r>
              <a:rPr lang="en-US" altLang="en-US" sz="1800" dirty="0"/>
              <a:t>The libero for Ferris doesn’t go in.</a:t>
            </a:r>
          </a:p>
          <a:p>
            <a:pPr eaLnBrk="1" hangingPunct="1">
              <a:spcBef>
                <a:spcPct val="0"/>
              </a:spcBef>
              <a:buClrTx/>
            </a:pPr>
            <a:r>
              <a:rPr lang="en-US" altLang="en-US" sz="1800" dirty="0"/>
              <a:t>Ferris Serves, so a mark gets made in the S column for the first server.</a:t>
            </a:r>
          </a:p>
        </p:txBody>
      </p:sp>
      <p:sp>
        <p:nvSpPr>
          <p:cNvPr id="41" name="TextBox 11">
            <a:extLst>
              <a:ext uri="{FF2B5EF4-FFF2-40B4-BE49-F238E27FC236}">
                <a16:creationId xmlns:a16="http://schemas.microsoft.com/office/drawing/2014/main" id="{C1DB6CCC-BAD9-43EC-853F-27EB99A00B3C}"/>
              </a:ext>
            </a:extLst>
          </p:cNvPr>
          <p:cNvSpPr txBox="1">
            <a:spLocks noChangeArrowheads="1"/>
          </p:cNvSpPr>
          <p:nvPr/>
        </p:nvSpPr>
        <p:spPr bwMode="auto">
          <a:xfrm>
            <a:off x="658813" y="4402138"/>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pic>
        <p:nvPicPr>
          <p:cNvPr id="38" name="Picture 37">
            <a:extLst>
              <a:ext uri="{FF2B5EF4-FFF2-40B4-BE49-F238E27FC236}">
                <a16:creationId xmlns:a16="http://schemas.microsoft.com/office/drawing/2014/main" id="{60528B28-4611-425B-A83B-4A9C751A6B47}"/>
              </a:ext>
            </a:extLst>
          </p:cNvPr>
          <p:cNvPicPr>
            <a:picLocks noChangeAspect="1"/>
          </p:cNvPicPr>
          <p:nvPr/>
        </p:nvPicPr>
        <p:blipFill>
          <a:blip r:embed="rId3"/>
          <a:stretch>
            <a:fillRect/>
          </a:stretch>
        </p:blipFill>
        <p:spPr>
          <a:xfrm>
            <a:off x="0" y="329577"/>
            <a:ext cx="9144000" cy="3007983"/>
          </a:xfrm>
          <a:prstGeom prst="rect">
            <a:avLst/>
          </a:prstGeom>
        </p:spPr>
      </p:pic>
      <p:sp>
        <p:nvSpPr>
          <p:cNvPr id="39" name="TextBox 23">
            <a:extLst>
              <a:ext uri="{FF2B5EF4-FFF2-40B4-BE49-F238E27FC236}">
                <a16:creationId xmlns:a16="http://schemas.microsoft.com/office/drawing/2014/main" id="{77721D27-2714-4C58-81AD-F5BB4F6CDEB3}"/>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2" name="TextBox 23">
            <a:extLst>
              <a:ext uri="{FF2B5EF4-FFF2-40B4-BE49-F238E27FC236}">
                <a16:creationId xmlns:a16="http://schemas.microsoft.com/office/drawing/2014/main" id="{271FE381-37A4-4710-BEB3-D43579C9C938}"/>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3" name="TextBox 23">
            <a:extLst>
              <a:ext uri="{FF2B5EF4-FFF2-40B4-BE49-F238E27FC236}">
                <a16:creationId xmlns:a16="http://schemas.microsoft.com/office/drawing/2014/main" id="{92CA50D7-5CFC-4F7F-AE32-3938B6799290}"/>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4" name="TextBox 23">
            <a:extLst>
              <a:ext uri="{FF2B5EF4-FFF2-40B4-BE49-F238E27FC236}">
                <a16:creationId xmlns:a16="http://schemas.microsoft.com/office/drawing/2014/main" id="{84738621-928B-43BE-AD63-956428106BF0}"/>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5" name="TextBox 23">
            <a:extLst>
              <a:ext uri="{FF2B5EF4-FFF2-40B4-BE49-F238E27FC236}">
                <a16:creationId xmlns:a16="http://schemas.microsoft.com/office/drawing/2014/main" id="{C8FAFC0A-FE0C-4611-830A-851B3839D0C1}"/>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6" name="TextBox 23">
            <a:extLst>
              <a:ext uri="{FF2B5EF4-FFF2-40B4-BE49-F238E27FC236}">
                <a16:creationId xmlns:a16="http://schemas.microsoft.com/office/drawing/2014/main" id="{2608E9E2-AAEC-4828-B69E-C3F899478784}"/>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47" name="TextBox 23">
            <a:extLst>
              <a:ext uri="{FF2B5EF4-FFF2-40B4-BE49-F238E27FC236}">
                <a16:creationId xmlns:a16="http://schemas.microsoft.com/office/drawing/2014/main" id="{BD4AB4F1-58BB-4717-96F5-107CF4D45F20}"/>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48" name="TextBox 23">
            <a:extLst>
              <a:ext uri="{FF2B5EF4-FFF2-40B4-BE49-F238E27FC236}">
                <a16:creationId xmlns:a16="http://schemas.microsoft.com/office/drawing/2014/main" id="{797A7524-B688-4BD1-B3DF-51AA96ACE905}"/>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49" name="TextBox 23">
            <a:extLst>
              <a:ext uri="{FF2B5EF4-FFF2-40B4-BE49-F238E27FC236}">
                <a16:creationId xmlns:a16="http://schemas.microsoft.com/office/drawing/2014/main" id="{90F5385D-4612-46B8-B692-DB8DCD5190C1}"/>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0" name="TextBox 23">
            <a:extLst>
              <a:ext uri="{FF2B5EF4-FFF2-40B4-BE49-F238E27FC236}">
                <a16:creationId xmlns:a16="http://schemas.microsoft.com/office/drawing/2014/main" id="{000FF17E-7CB1-4633-9401-C8A49B837B3D}"/>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1" name="TextBox 23">
            <a:extLst>
              <a:ext uri="{FF2B5EF4-FFF2-40B4-BE49-F238E27FC236}">
                <a16:creationId xmlns:a16="http://schemas.microsoft.com/office/drawing/2014/main" id="{53038381-959A-4F1D-9C15-61BF0CECD81F}"/>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2" name="TextBox 23">
            <a:extLst>
              <a:ext uri="{FF2B5EF4-FFF2-40B4-BE49-F238E27FC236}">
                <a16:creationId xmlns:a16="http://schemas.microsoft.com/office/drawing/2014/main" id="{73BBE330-4D07-4C9B-8E7F-0FA35450F9DA}"/>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3" name="TextBox 23">
            <a:extLst>
              <a:ext uri="{FF2B5EF4-FFF2-40B4-BE49-F238E27FC236}">
                <a16:creationId xmlns:a16="http://schemas.microsoft.com/office/drawing/2014/main" id="{A9579C87-4373-4518-8A0D-76325B7D6B3C}"/>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4" name="TextBox 23">
            <a:extLst>
              <a:ext uri="{FF2B5EF4-FFF2-40B4-BE49-F238E27FC236}">
                <a16:creationId xmlns:a16="http://schemas.microsoft.com/office/drawing/2014/main" id="{BFFDAFC1-5C5C-429D-8EA3-27B584930C85}"/>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55" name="TextBox 11">
            <a:extLst>
              <a:ext uri="{FF2B5EF4-FFF2-40B4-BE49-F238E27FC236}">
                <a16:creationId xmlns:a16="http://schemas.microsoft.com/office/drawing/2014/main" id="{28D14602-B121-445B-977E-FAE2E908DB0C}"/>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56" name="TextBox 12">
            <a:extLst>
              <a:ext uri="{FF2B5EF4-FFF2-40B4-BE49-F238E27FC236}">
                <a16:creationId xmlns:a16="http://schemas.microsoft.com/office/drawing/2014/main" id="{27005A43-5132-41B3-9F5C-5A0BB4F58A41}"/>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43048" name="TextBox 23">
            <a:extLst>
              <a:ext uri="{FF2B5EF4-FFF2-40B4-BE49-F238E27FC236}">
                <a16:creationId xmlns:a16="http://schemas.microsoft.com/office/drawing/2014/main" id="{E0A462B5-6AEE-4042-B37A-C72F92F108F8}"/>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Tree>
    <p:extLst>
      <p:ext uri="{BB962C8B-B14F-4D97-AF65-F5344CB8AC3E}">
        <p14:creationId xmlns:p14="http://schemas.microsoft.com/office/powerpoint/2010/main" val="4264119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a:extLst>
              <a:ext uri="{FF2B5EF4-FFF2-40B4-BE49-F238E27FC236}">
                <a16:creationId xmlns:a16="http://schemas.microsoft.com/office/drawing/2014/main" id="{EE807AC3-CEC8-4B1E-9D58-F99969FE71D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F121728-C392-49AE-B2E1-20E802CC0463}" type="slidenum">
              <a:rPr lang="en-US" altLang="en-US" b="0" smtClean="0"/>
              <a:pPr/>
              <a:t>15</a:t>
            </a:fld>
            <a:endParaRPr lang="en-US" altLang="en-US" b="0"/>
          </a:p>
        </p:txBody>
      </p:sp>
      <p:sp>
        <p:nvSpPr>
          <p:cNvPr id="43028" name="Rectangle 21">
            <a:extLst>
              <a:ext uri="{FF2B5EF4-FFF2-40B4-BE49-F238E27FC236}">
                <a16:creationId xmlns:a16="http://schemas.microsoft.com/office/drawing/2014/main" id="{EC7F42E9-4BBC-4D92-AE29-E14F38319D7F}"/>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43029" name="Straight Connector 23">
            <a:extLst>
              <a:ext uri="{FF2B5EF4-FFF2-40B4-BE49-F238E27FC236}">
                <a16:creationId xmlns:a16="http://schemas.microsoft.com/office/drawing/2014/main" id="{9332A1D4-23A9-42AB-BD51-CC995F5A20C1}"/>
              </a:ext>
            </a:extLst>
          </p:cNvPr>
          <p:cNvCxnSpPr>
            <a:cxnSpLocks/>
            <a:stCxn id="43028" idx="0"/>
            <a:endCxn id="43028"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43030" name="Straight Connector 25">
            <a:extLst>
              <a:ext uri="{FF2B5EF4-FFF2-40B4-BE49-F238E27FC236}">
                <a16:creationId xmlns:a16="http://schemas.microsoft.com/office/drawing/2014/main" id="{373DDC6B-A978-4ADE-B102-075A3BA168DF}"/>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43031" name="Straight Connector 26">
            <a:extLst>
              <a:ext uri="{FF2B5EF4-FFF2-40B4-BE49-F238E27FC236}">
                <a16:creationId xmlns:a16="http://schemas.microsoft.com/office/drawing/2014/main" id="{72B0E6F1-CB42-45AB-A978-88D426318B18}"/>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43032" name="TextBox 11">
            <a:extLst>
              <a:ext uri="{FF2B5EF4-FFF2-40B4-BE49-F238E27FC236}">
                <a16:creationId xmlns:a16="http://schemas.microsoft.com/office/drawing/2014/main" id="{85356608-DE40-465C-9A3C-4DC128344802}"/>
              </a:ext>
            </a:extLst>
          </p:cNvPr>
          <p:cNvSpPr txBox="1">
            <a:spLocks noChangeArrowheads="1"/>
          </p:cNvSpPr>
          <p:nvPr/>
        </p:nvSpPr>
        <p:spPr bwMode="auto">
          <a:xfrm>
            <a:off x="3636963" y="364966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43033" name="TextBox 11">
            <a:extLst>
              <a:ext uri="{FF2B5EF4-FFF2-40B4-BE49-F238E27FC236}">
                <a16:creationId xmlns:a16="http://schemas.microsoft.com/office/drawing/2014/main" id="{FD460EFA-43A5-4A7E-B291-5644FB40165B}"/>
              </a:ext>
            </a:extLst>
          </p:cNvPr>
          <p:cNvSpPr txBox="1">
            <a:spLocks noChangeArrowheads="1"/>
          </p:cNvSpPr>
          <p:nvPr/>
        </p:nvSpPr>
        <p:spPr bwMode="auto">
          <a:xfrm>
            <a:off x="2619375" y="368458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43034" name="TextBox 11">
            <a:extLst>
              <a:ext uri="{FF2B5EF4-FFF2-40B4-BE49-F238E27FC236}">
                <a16:creationId xmlns:a16="http://schemas.microsoft.com/office/drawing/2014/main" id="{786FC700-8C13-4780-9D19-2B7A59D82D2B}"/>
              </a:ext>
            </a:extLst>
          </p:cNvPr>
          <p:cNvSpPr txBox="1">
            <a:spLocks noChangeArrowheads="1"/>
          </p:cNvSpPr>
          <p:nvPr/>
        </p:nvSpPr>
        <p:spPr bwMode="auto">
          <a:xfrm>
            <a:off x="2619375" y="43100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43035" name="TextBox 11">
            <a:extLst>
              <a:ext uri="{FF2B5EF4-FFF2-40B4-BE49-F238E27FC236}">
                <a16:creationId xmlns:a16="http://schemas.microsoft.com/office/drawing/2014/main" id="{8969DF79-F550-444D-8836-8D5CD34F4326}"/>
              </a:ext>
            </a:extLst>
          </p:cNvPr>
          <p:cNvSpPr txBox="1">
            <a:spLocks noChangeArrowheads="1"/>
          </p:cNvSpPr>
          <p:nvPr/>
        </p:nvSpPr>
        <p:spPr bwMode="auto">
          <a:xfrm>
            <a:off x="2619375"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43036" name="TextBox 11">
            <a:extLst>
              <a:ext uri="{FF2B5EF4-FFF2-40B4-BE49-F238E27FC236}">
                <a16:creationId xmlns:a16="http://schemas.microsoft.com/office/drawing/2014/main" id="{ADAA9651-0076-42FD-A0BB-6BFDD6AD0CE7}"/>
              </a:ext>
            </a:extLst>
          </p:cNvPr>
          <p:cNvSpPr txBox="1">
            <a:spLocks noChangeArrowheads="1"/>
          </p:cNvSpPr>
          <p:nvPr/>
        </p:nvSpPr>
        <p:spPr bwMode="auto">
          <a:xfrm>
            <a:off x="3619500"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43037" name="TextBox 11">
            <a:extLst>
              <a:ext uri="{FF2B5EF4-FFF2-40B4-BE49-F238E27FC236}">
                <a16:creationId xmlns:a16="http://schemas.microsoft.com/office/drawing/2014/main" id="{3BF6153E-2478-4165-8C03-E786BC88701D}"/>
              </a:ext>
            </a:extLst>
          </p:cNvPr>
          <p:cNvSpPr txBox="1">
            <a:spLocks noChangeArrowheads="1"/>
          </p:cNvSpPr>
          <p:nvPr/>
        </p:nvSpPr>
        <p:spPr bwMode="auto">
          <a:xfrm>
            <a:off x="3616325" y="4344988"/>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43038" name="TextBox 11">
            <a:extLst>
              <a:ext uri="{FF2B5EF4-FFF2-40B4-BE49-F238E27FC236}">
                <a16:creationId xmlns:a16="http://schemas.microsoft.com/office/drawing/2014/main" id="{A43D46CD-FB4F-4A3F-A2DD-D54BE5B69073}"/>
              </a:ext>
            </a:extLst>
          </p:cNvPr>
          <p:cNvSpPr txBox="1">
            <a:spLocks noChangeArrowheads="1"/>
          </p:cNvSpPr>
          <p:nvPr/>
        </p:nvSpPr>
        <p:spPr bwMode="auto">
          <a:xfrm>
            <a:off x="1701800" y="369570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43039" name="TextBox 11">
            <a:extLst>
              <a:ext uri="{FF2B5EF4-FFF2-40B4-BE49-F238E27FC236}">
                <a16:creationId xmlns:a16="http://schemas.microsoft.com/office/drawing/2014/main" id="{63A9DDA7-90CF-4AA1-ACA7-4E4C7EB0CE91}"/>
              </a:ext>
            </a:extLst>
          </p:cNvPr>
          <p:cNvSpPr txBox="1">
            <a:spLocks noChangeArrowheads="1"/>
          </p:cNvSpPr>
          <p:nvPr/>
        </p:nvSpPr>
        <p:spPr bwMode="auto">
          <a:xfrm>
            <a:off x="684213" y="37290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8</a:t>
            </a:r>
          </a:p>
        </p:txBody>
      </p:sp>
      <p:sp>
        <p:nvSpPr>
          <p:cNvPr id="43041" name="TextBox 11">
            <a:extLst>
              <a:ext uri="{FF2B5EF4-FFF2-40B4-BE49-F238E27FC236}">
                <a16:creationId xmlns:a16="http://schemas.microsoft.com/office/drawing/2014/main" id="{E09547F5-EF0C-47AB-841F-43372F66D033}"/>
              </a:ext>
            </a:extLst>
          </p:cNvPr>
          <p:cNvSpPr txBox="1">
            <a:spLocks noChangeArrowheads="1"/>
          </p:cNvSpPr>
          <p:nvPr/>
        </p:nvSpPr>
        <p:spPr bwMode="auto">
          <a:xfrm>
            <a:off x="684213" y="508317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43042" name="TextBox 11">
            <a:extLst>
              <a:ext uri="{FF2B5EF4-FFF2-40B4-BE49-F238E27FC236}">
                <a16:creationId xmlns:a16="http://schemas.microsoft.com/office/drawing/2014/main" id="{52A79E96-C602-4EA7-810F-5987175A1FFE}"/>
              </a:ext>
            </a:extLst>
          </p:cNvPr>
          <p:cNvSpPr txBox="1">
            <a:spLocks noChangeArrowheads="1"/>
          </p:cNvSpPr>
          <p:nvPr/>
        </p:nvSpPr>
        <p:spPr bwMode="auto">
          <a:xfrm>
            <a:off x="1684338"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43043" name="TextBox 11">
            <a:extLst>
              <a:ext uri="{FF2B5EF4-FFF2-40B4-BE49-F238E27FC236}">
                <a16:creationId xmlns:a16="http://schemas.microsoft.com/office/drawing/2014/main" id="{DDFD1C5B-C895-463E-9445-7D7776335E8B}"/>
              </a:ext>
            </a:extLst>
          </p:cNvPr>
          <p:cNvSpPr txBox="1">
            <a:spLocks noChangeArrowheads="1"/>
          </p:cNvSpPr>
          <p:nvPr/>
        </p:nvSpPr>
        <p:spPr bwMode="auto">
          <a:xfrm>
            <a:off x="1681163" y="43894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40" name="TextBox 39">
            <a:extLst>
              <a:ext uri="{FF2B5EF4-FFF2-40B4-BE49-F238E27FC236}">
                <a16:creationId xmlns:a16="http://schemas.microsoft.com/office/drawing/2014/main" id="{84D171A1-7F91-46C1-AA68-69EA428326B5}"/>
              </a:ext>
            </a:extLst>
          </p:cNvPr>
          <p:cNvSpPr txBox="1">
            <a:spLocks noChangeArrowheads="1"/>
          </p:cNvSpPr>
          <p:nvPr/>
        </p:nvSpPr>
        <p:spPr bwMode="auto">
          <a:xfrm>
            <a:off x="4845050" y="3573463"/>
            <a:ext cx="4087813" cy="258532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Libero trackers care less about the serves and points and more about who is where.</a:t>
            </a:r>
          </a:p>
          <a:p>
            <a:pPr eaLnBrk="1" hangingPunct="1">
              <a:spcBef>
                <a:spcPct val="0"/>
              </a:spcBef>
              <a:buClrTx/>
            </a:pPr>
            <a:r>
              <a:rPr lang="en-US" altLang="en-US" sz="1800" dirty="0"/>
              <a:t>Before the set starts, the libero for </a:t>
            </a:r>
            <a:r>
              <a:rPr lang="en-US" altLang="en-US" sz="1800" dirty="0" err="1"/>
              <a:t>Shadle</a:t>
            </a:r>
            <a:r>
              <a:rPr lang="en-US" altLang="en-US" sz="1800" dirty="0"/>
              <a:t> Park goes in for 10.</a:t>
            </a:r>
          </a:p>
          <a:p>
            <a:pPr eaLnBrk="1" hangingPunct="1">
              <a:spcBef>
                <a:spcPct val="0"/>
              </a:spcBef>
              <a:buClrTx/>
            </a:pPr>
            <a:r>
              <a:rPr lang="en-US" altLang="en-US" sz="1800" dirty="0"/>
              <a:t>The libero for Ferris doesn’t go in.</a:t>
            </a:r>
          </a:p>
          <a:p>
            <a:pPr eaLnBrk="1" hangingPunct="1">
              <a:spcBef>
                <a:spcPct val="0"/>
              </a:spcBef>
              <a:buClrTx/>
            </a:pPr>
            <a:r>
              <a:rPr lang="en-US" altLang="en-US" sz="1800" dirty="0"/>
              <a:t>Ferris Serves, so a mark gets made in the S column for the first server.</a:t>
            </a:r>
          </a:p>
        </p:txBody>
      </p:sp>
      <p:sp>
        <p:nvSpPr>
          <p:cNvPr id="41" name="TextBox 11">
            <a:extLst>
              <a:ext uri="{FF2B5EF4-FFF2-40B4-BE49-F238E27FC236}">
                <a16:creationId xmlns:a16="http://schemas.microsoft.com/office/drawing/2014/main" id="{C1DB6CCC-BAD9-43EC-853F-27EB99A00B3C}"/>
              </a:ext>
            </a:extLst>
          </p:cNvPr>
          <p:cNvSpPr txBox="1">
            <a:spLocks noChangeArrowheads="1"/>
          </p:cNvSpPr>
          <p:nvPr/>
        </p:nvSpPr>
        <p:spPr bwMode="auto">
          <a:xfrm>
            <a:off x="658813" y="4402138"/>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pic>
        <p:nvPicPr>
          <p:cNvPr id="38" name="Picture 37">
            <a:extLst>
              <a:ext uri="{FF2B5EF4-FFF2-40B4-BE49-F238E27FC236}">
                <a16:creationId xmlns:a16="http://schemas.microsoft.com/office/drawing/2014/main" id="{60528B28-4611-425B-A83B-4A9C751A6B47}"/>
              </a:ext>
            </a:extLst>
          </p:cNvPr>
          <p:cNvPicPr>
            <a:picLocks noChangeAspect="1"/>
          </p:cNvPicPr>
          <p:nvPr/>
        </p:nvPicPr>
        <p:blipFill>
          <a:blip r:embed="rId3"/>
          <a:stretch>
            <a:fillRect/>
          </a:stretch>
        </p:blipFill>
        <p:spPr>
          <a:xfrm>
            <a:off x="0" y="329577"/>
            <a:ext cx="9144000" cy="3007983"/>
          </a:xfrm>
          <a:prstGeom prst="rect">
            <a:avLst/>
          </a:prstGeom>
        </p:spPr>
      </p:pic>
      <p:sp>
        <p:nvSpPr>
          <p:cNvPr id="39" name="TextBox 23">
            <a:extLst>
              <a:ext uri="{FF2B5EF4-FFF2-40B4-BE49-F238E27FC236}">
                <a16:creationId xmlns:a16="http://schemas.microsoft.com/office/drawing/2014/main" id="{77721D27-2714-4C58-81AD-F5BB4F6CDEB3}"/>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2" name="TextBox 23">
            <a:extLst>
              <a:ext uri="{FF2B5EF4-FFF2-40B4-BE49-F238E27FC236}">
                <a16:creationId xmlns:a16="http://schemas.microsoft.com/office/drawing/2014/main" id="{271FE381-37A4-4710-BEB3-D43579C9C938}"/>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3" name="TextBox 23">
            <a:extLst>
              <a:ext uri="{FF2B5EF4-FFF2-40B4-BE49-F238E27FC236}">
                <a16:creationId xmlns:a16="http://schemas.microsoft.com/office/drawing/2014/main" id="{92CA50D7-5CFC-4F7F-AE32-3938B6799290}"/>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4" name="TextBox 23">
            <a:extLst>
              <a:ext uri="{FF2B5EF4-FFF2-40B4-BE49-F238E27FC236}">
                <a16:creationId xmlns:a16="http://schemas.microsoft.com/office/drawing/2014/main" id="{84738621-928B-43BE-AD63-956428106BF0}"/>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5" name="TextBox 23">
            <a:extLst>
              <a:ext uri="{FF2B5EF4-FFF2-40B4-BE49-F238E27FC236}">
                <a16:creationId xmlns:a16="http://schemas.microsoft.com/office/drawing/2014/main" id="{C8FAFC0A-FE0C-4611-830A-851B3839D0C1}"/>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6" name="TextBox 23">
            <a:extLst>
              <a:ext uri="{FF2B5EF4-FFF2-40B4-BE49-F238E27FC236}">
                <a16:creationId xmlns:a16="http://schemas.microsoft.com/office/drawing/2014/main" id="{2608E9E2-AAEC-4828-B69E-C3F899478784}"/>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47" name="TextBox 23">
            <a:extLst>
              <a:ext uri="{FF2B5EF4-FFF2-40B4-BE49-F238E27FC236}">
                <a16:creationId xmlns:a16="http://schemas.microsoft.com/office/drawing/2014/main" id="{BD4AB4F1-58BB-4717-96F5-107CF4D45F20}"/>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48" name="TextBox 23">
            <a:extLst>
              <a:ext uri="{FF2B5EF4-FFF2-40B4-BE49-F238E27FC236}">
                <a16:creationId xmlns:a16="http://schemas.microsoft.com/office/drawing/2014/main" id="{797A7524-B688-4BD1-B3DF-51AA96ACE905}"/>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49" name="TextBox 23">
            <a:extLst>
              <a:ext uri="{FF2B5EF4-FFF2-40B4-BE49-F238E27FC236}">
                <a16:creationId xmlns:a16="http://schemas.microsoft.com/office/drawing/2014/main" id="{90F5385D-4612-46B8-B692-DB8DCD5190C1}"/>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0" name="TextBox 23">
            <a:extLst>
              <a:ext uri="{FF2B5EF4-FFF2-40B4-BE49-F238E27FC236}">
                <a16:creationId xmlns:a16="http://schemas.microsoft.com/office/drawing/2014/main" id="{000FF17E-7CB1-4633-9401-C8A49B837B3D}"/>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1" name="TextBox 23">
            <a:extLst>
              <a:ext uri="{FF2B5EF4-FFF2-40B4-BE49-F238E27FC236}">
                <a16:creationId xmlns:a16="http://schemas.microsoft.com/office/drawing/2014/main" id="{53038381-959A-4F1D-9C15-61BF0CECD81F}"/>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2" name="TextBox 23">
            <a:extLst>
              <a:ext uri="{FF2B5EF4-FFF2-40B4-BE49-F238E27FC236}">
                <a16:creationId xmlns:a16="http://schemas.microsoft.com/office/drawing/2014/main" id="{73BBE330-4D07-4C9B-8E7F-0FA35450F9DA}"/>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3" name="TextBox 23">
            <a:extLst>
              <a:ext uri="{FF2B5EF4-FFF2-40B4-BE49-F238E27FC236}">
                <a16:creationId xmlns:a16="http://schemas.microsoft.com/office/drawing/2014/main" id="{A9579C87-4373-4518-8A0D-76325B7D6B3C}"/>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4" name="TextBox 23">
            <a:extLst>
              <a:ext uri="{FF2B5EF4-FFF2-40B4-BE49-F238E27FC236}">
                <a16:creationId xmlns:a16="http://schemas.microsoft.com/office/drawing/2014/main" id="{BFFDAFC1-5C5C-429D-8EA3-27B584930C85}"/>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55" name="TextBox 11">
            <a:extLst>
              <a:ext uri="{FF2B5EF4-FFF2-40B4-BE49-F238E27FC236}">
                <a16:creationId xmlns:a16="http://schemas.microsoft.com/office/drawing/2014/main" id="{28D14602-B121-445B-977E-FAE2E908DB0C}"/>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56" name="TextBox 12">
            <a:extLst>
              <a:ext uri="{FF2B5EF4-FFF2-40B4-BE49-F238E27FC236}">
                <a16:creationId xmlns:a16="http://schemas.microsoft.com/office/drawing/2014/main" id="{27005A43-5132-41B3-9F5C-5A0BB4F58A41}"/>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43048" name="TextBox 23">
            <a:extLst>
              <a:ext uri="{FF2B5EF4-FFF2-40B4-BE49-F238E27FC236}">
                <a16:creationId xmlns:a16="http://schemas.microsoft.com/office/drawing/2014/main" id="{E0A462B5-6AEE-4042-B37A-C72F92F108F8}"/>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57" name="Straight Connector 42">
            <a:extLst>
              <a:ext uri="{FF2B5EF4-FFF2-40B4-BE49-F238E27FC236}">
                <a16:creationId xmlns:a16="http://schemas.microsoft.com/office/drawing/2014/main" id="{830E0D27-4B71-46FE-BBF1-CF98FE79D3AA}"/>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82085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a:extLst>
              <a:ext uri="{FF2B5EF4-FFF2-40B4-BE49-F238E27FC236}">
                <a16:creationId xmlns:a16="http://schemas.microsoft.com/office/drawing/2014/main" id="{27F7A9BC-70DD-45AC-91B3-6C0621ED751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79EA193-BBC7-4318-A774-4D2F942DB0D8}" type="slidenum">
              <a:rPr lang="en-US" altLang="en-US" b="0" smtClean="0"/>
              <a:pPr/>
              <a:t>16</a:t>
            </a:fld>
            <a:endParaRPr lang="en-US" altLang="en-US" b="0"/>
          </a:p>
        </p:txBody>
      </p:sp>
      <p:sp>
        <p:nvSpPr>
          <p:cNvPr id="45076" name="Rectangle 21">
            <a:extLst>
              <a:ext uri="{FF2B5EF4-FFF2-40B4-BE49-F238E27FC236}">
                <a16:creationId xmlns:a16="http://schemas.microsoft.com/office/drawing/2014/main" id="{007F6720-FE5E-46EF-B8C6-8EA80A8BC7A4}"/>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45077" name="Straight Connector 23">
            <a:extLst>
              <a:ext uri="{FF2B5EF4-FFF2-40B4-BE49-F238E27FC236}">
                <a16:creationId xmlns:a16="http://schemas.microsoft.com/office/drawing/2014/main" id="{0259EE40-3763-40B1-A5E7-76D836F48F4D}"/>
              </a:ext>
            </a:extLst>
          </p:cNvPr>
          <p:cNvCxnSpPr>
            <a:cxnSpLocks/>
            <a:stCxn id="45076" idx="0"/>
            <a:endCxn id="45076"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45078" name="Straight Connector 25">
            <a:extLst>
              <a:ext uri="{FF2B5EF4-FFF2-40B4-BE49-F238E27FC236}">
                <a16:creationId xmlns:a16="http://schemas.microsoft.com/office/drawing/2014/main" id="{35830371-E65B-4B5B-9690-42F5CC17ACA8}"/>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45079" name="Straight Connector 26">
            <a:extLst>
              <a:ext uri="{FF2B5EF4-FFF2-40B4-BE49-F238E27FC236}">
                <a16:creationId xmlns:a16="http://schemas.microsoft.com/office/drawing/2014/main" id="{4A2A503F-1201-4338-9713-6C857E395ABF}"/>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45080" name="TextBox 11">
            <a:extLst>
              <a:ext uri="{FF2B5EF4-FFF2-40B4-BE49-F238E27FC236}">
                <a16:creationId xmlns:a16="http://schemas.microsoft.com/office/drawing/2014/main" id="{93DA6A10-4F86-45EE-B101-3C05CA471AB5}"/>
              </a:ext>
            </a:extLst>
          </p:cNvPr>
          <p:cNvSpPr txBox="1">
            <a:spLocks noChangeArrowheads="1"/>
          </p:cNvSpPr>
          <p:nvPr/>
        </p:nvSpPr>
        <p:spPr bwMode="auto">
          <a:xfrm>
            <a:off x="3636963" y="364966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45081" name="TextBox 11">
            <a:extLst>
              <a:ext uri="{FF2B5EF4-FFF2-40B4-BE49-F238E27FC236}">
                <a16:creationId xmlns:a16="http://schemas.microsoft.com/office/drawing/2014/main" id="{5F3919C6-4D33-4E1C-91BA-59F6CDBE19EE}"/>
              </a:ext>
            </a:extLst>
          </p:cNvPr>
          <p:cNvSpPr txBox="1">
            <a:spLocks noChangeArrowheads="1"/>
          </p:cNvSpPr>
          <p:nvPr/>
        </p:nvSpPr>
        <p:spPr bwMode="auto">
          <a:xfrm>
            <a:off x="2619375" y="368458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45082" name="TextBox 11">
            <a:extLst>
              <a:ext uri="{FF2B5EF4-FFF2-40B4-BE49-F238E27FC236}">
                <a16:creationId xmlns:a16="http://schemas.microsoft.com/office/drawing/2014/main" id="{F45D3692-556F-4CAB-881B-B9C0AC820697}"/>
              </a:ext>
            </a:extLst>
          </p:cNvPr>
          <p:cNvSpPr txBox="1">
            <a:spLocks noChangeArrowheads="1"/>
          </p:cNvSpPr>
          <p:nvPr/>
        </p:nvSpPr>
        <p:spPr bwMode="auto">
          <a:xfrm>
            <a:off x="2619375" y="43100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45083" name="TextBox 11">
            <a:extLst>
              <a:ext uri="{FF2B5EF4-FFF2-40B4-BE49-F238E27FC236}">
                <a16:creationId xmlns:a16="http://schemas.microsoft.com/office/drawing/2014/main" id="{6F4CC4F5-8135-4CDF-A5E3-72907A1D76DA}"/>
              </a:ext>
            </a:extLst>
          </p:cNvPr>
          <p:cNvSpPr txBox="1">
            <a:spLocks noChangeArrowheads="1"/>
          </p:cNvSpPr>
          <p:nvPr/>
        </p:nvSpPr>
        <p:spPr bwMode="auto">
          <a:xfrm>
            <a:off x="2619375"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45084" name="TextBox 11">
            <a:extLst>
              <a:ext uri="{FF2B5EF4-FFF2-40B4-BE49-F238E27FC236}">
                <a16:creationId xmlns:a16="http://schemas.microsoft.com/office/drawing/2014/main" id="{4BE840CF-4A32-4C27-8A36-E19BED032AF2}"/>
              </a:ext>
            </a:extLst>
          </p:cNvPr>
          <p:cNvSpPr txBox="1">
            <a:spLocks noChangeArrowheads="1"/>
          </p:cNvSpPr>
          <p:nvPr/>
        </p:nvSpPr>
        <p:spPr bwMode="auto">
          <a:xfrm>
            <a:off x="3619500"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45085" name="TextBox 11">
            <a:extLst>
              <a:ext uri="{FF2B5EF4-FFF2-40B4-BE49-F238E27FC236}">
                <a16:creationId xmlns:a16="http://schemas.microsoft.com/office/drawing/2014/main" id="{C949A786-3562-4751-B7A1-AA73BDD3C789}"/>
              </a:ext>
            </a:extLst>
          </p:cNvPr>
          <p:cNvSpPr txBox="1">
            <a:spLocks noChangeArrowheads="1"/>
          </p:cNvSpPr>
          <p:nvPr/>
        </p:nvSpPr>
        <p:spPr bwMode="auto">
          <a:xfrm>
            <a:off x="3616325" y="4344988"/>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45086" name="TextBox 11">
            <a:extLst>
              <a:ext uri="{FF2B5EF4-FFF2-40B4-BE49-F238E27FC236}">
                <a16:creationId xmlns:a16="http://schemas.microsoft.com/office/drawing/2014/main" id="{F9D9F96F-4F0D-4770-9487-139BBC41369D}"/>
              </a:ext>
            </a:extLst>
          </p:cNvPr>
          <p:cNvSpPr txBox="1">
            <a:spLocks noChangeArrowheads="1"/>
          </p:cNvSpPr>
          <p:nvPr/>
        </p:nvSpPr>
        <p:spPr bwMode="auto">
          <a:xfrm>
            <a:off x="1701800" y="369570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45088" name="TextBox 11">
            <a:extLst>
              <a:ext uri="{FF2B5EF4-FFF2-40B4-BE49-F238E27FC236}">
                <a16:creationId xmlns:a16="http://schemas.microsoft.com/office/drawing/2014/main" id="{A5AAB9BF-74A6-4A53-BB5A-EE6DFBBEA217}"/>
              </a:ext>
            </a:extLst>
          </p:cNvPr>
          <p:cNvSpPr txBox="1">
            <a:spLocks noChangeArrowheads="1"/>
          </p:cNvSpPr>
          <p:nvPr/>
        </p:nvSpPr>
        <p:spPr bwMode="auto">
          <a:xfrm>
            <a:off x="787400" y="37195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8</a:t>
            </a:r>
          </a:p>
        </p:txBody>
      </p:sp>
      <p:sp>
        <p:nvSpPr>
          <p:cNvPr id="45089" name="TextBox 11">
            <a:extLst>
              <a:ext uri="{FF2B5EF4-FFF2-40B4-BE49-F238E27FC236}">
                <a16:creationId xmlns:a16="http://schemas.microsoft.com/office/drawing/2014/main" id="{2EBACD32-1611-4FDF-8D10-CA0D34E59F7B}"/>
              </a:ext>
            </a:extLst>
          </p:cNvPr>
          <p:cNvSpPr txBox="1">
            <a:spLocks noChangeArrowheads="1"/>
          </p:cNvSpPr>
          <p:nvPr/>
        </p:nvSpPr>
        <p:spPr bwMode="auto">
          <a:xfrm>
            <a:off x="684213" y="508317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45090" name="TextBox 11">
            <a:extLst>
              <a:ext uri="{FF2B5EF4-FFF2-40B4-BE49-F238E27FC236}">
                <a16:creationId xmlns:a16="http://schemas.microsoft.com/office/drawing/2014/main" id="{0A62210E-3227-4671-BD01-22662B4C8E1C}"/>
              </a:ext>
            </a:extLst>
          </p:cNvPr>
          <p:cNvSpPr txBox="1">
            <a:spLocks noChangeArrowheads="1"/>
          </p:cNvSpPr>
          <p:nvPr/>
        </p:nvSpPr>
        <p:spPr bwMode="auto">
          <a:xfrm>
            <a:off x="1684338"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45091" name="TextBox 11">
            <a:extLst>
              <a:ext uri="{FF2B5EF4-FFF2-40B4-BE49-F238E27FC236}">
                <a16:creationId xmlns:a16="http://schemas.microsoft.com/office/drawing/2014/main" id="{41A4E236-00CF-4E4F-9DDA-F19BCD532344}"/>
              </a:ext>
            </a:extLst>
          </p:cNvPr>
          <p:cNvSpPr txBox="1">
            <a:spLocks noChangeArrowheads="1"/>
          </p:cNvSpPr>
          <p:nvPr/>
        </p:nvSpPr>
        <p:spPr bwMode="auto">
          <a:xfrm>
            <a:off x="1681163" y="43894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40" name="TextBox 39">
            <a:extLst>
              <a:ext uri="{FF2B5EF4-FFF2-40B4-BE49-F238E27FC236}">
                <a16:creationId xmlns:a16="http://schemas.microsoft.com/office/drawing/2014/main" id="{F5F5113E-FECC-453F-A120-FF8E78C968C1}"/>
              </a:ext>
            </a:extLst>
          </p:cNvPr>
          <p:cNvSpPr txBox="1">
            <a:spLocks noChangeArrowheads="1"/>
          </p:cNvSpPr>
          <p:nvPr/>
        </p:nvSpPr>
        <p:spPr bwMode="auto">
          <a:xfrm>
            <a:off x="4845050" y="3573463"/>
            <a:ext cx="4087813" cy="64611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After Ferris has lost the serve, the libero goes in for number 1.</a:t>
            </a:r>
          </a:p>
        </p:txBody>
      </p:sp>
      <p:sp>
        <p:nvSpPr>
          <p:cNvPr id="45093" name="TextBox 11">
            <a:extLst>
              <a:ext uri="{FF2B5EF4-FFF2-40B4-BE49-F238E27FC236}">
                <a16:creationId xmlns:a16="http://schemas.microsoft.com/office/drawing/2014/main" id="{3C5D918B-566C-408B-9352-518C4D63242C}"/>
              </a:ext>
            </a:extLst>
          </p:cNvPr>
          <p:cNvSpPr txBox="1">
            <a:spLocks noChangeArrowheads="1"/>
          </p:cNvSpPr>
          <p:nvPr/>
        </p:nvSpPr>
        <p:spPr bwMode="auto">
          <a:xfrm>
            <a:off x="658813" y="4402138"/>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5096" name="TextBox 11">
            <a:extLst>
              <a:ext uri="{FF2B5EF4-FFF2-40B4-BE49-F238E27FC236}">
                <a16:creationId xmlns:a16="http://schemas.microsoft.com/office/drawing/2014/main" id="{D9BE34B2-C4BB-476E-995B-CC63CFD81EDC}"/>
              </a:ext>
            </a:extLst>
          </p:cNvPr>
          <p:cNvSpPr txBox="1">
            <a:spLocks noChangeArrowheads="1"/>
          </p:cNvSpPr>
          <p:nvPr/>
        </p:nvSpPr>
        <p:spPr bwMode="auto">
          <a:xfrm>
            <a:off x="3467100" y="5859463"/>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L(19)</a:t>
            </a:r>
          </a:p>
        </p:txBody>
      </p:sp>
      <p:sp>
        <p:nvSpPr>
          <p:cNvPr id="47" name="Arc 46">
            <a:extLst>
              <a:ext uri="{FF2B5EF4-FFF2-40B4-BE49-F238E27FC236}">
                <a16:creationId xmlns:a16="http://schemas.microsoft.com/office/drawing/2014/main" id="{F3D1EC9D-817C-44FC-B79B-4C4DE58600EF}"/>
              </a:ext>
            </a:extLst>
          </p:cNvPr>
          <p:cNvSpPr/>
          <p:nvPr/>
        </p:nvSpPr>
        <p:spPr bwMode="auto">
          <a:xfrm>
            <a:off x="3603625" y="3946525"/>
            <a:ext cx="639763" cy="2098675"/>
          </a:xfrm>
          <a:prstGeom prst="arc">
            <a:avLst>
              <a:gd name="adj1" fmla="val 16388764"/>
              <a:gd name="adj2" fmla="val 4801493"/>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sp>
        <p:nvSpPr>
          <p:cNvPr id="48" name="Arc 47">
            <a:extLst>
              <a:ext uri="{FF2B5EF4-FFF2-40B4-BE49-F238E27FC236}">
                <a16:creationId xmlns:a16="http://schemas.microsoft.com/office/drawing/2014/main" id="{2602C997-287F-4AEE-A313-402EC4FD8972}"/>
              </a:ext>
            </a:extLst>
          </p:cNvPr>
          <p:cNvSpPr/>
          <p:nvPr/>
        </p:nvSpPr>
        <p:spPr bwMode="auto">
          <a:xfrm flipH="1">
            <a:off x="3400425" y="3814763"/>
            <a:ext cx="639763" cy="2768600"/>
          </a:xfrm>
          <a:prstGeom prst="arc">
            <a:avLst>
              <a:gd name="adj1" fmla="val 16388764"/>
              <a:gd name="adj2" fmla="val 3763921"/>
            </a:avLst>
          </a:prstGeom>
          <a:noFill/>
          <a:ln w="9525" cap="flat" cmpd="sng" algn="ctr">
            <a:solidFill>
              <a:schemeClr val="tx1"/>
            </a:solidFill>
            <a:prstDash val="solid"/>
            <a:round/>
            <a:headEnd type="none" w="med" len="med"/>
            <a:tailEnd type="triangle" w="med" len="med"/>
          </a:ln>
          <a:effectLst/>
        </p:spPr>
        <p:txBody>
          <a:bodyPr/>
          <a:lstStyle/>
          <a:p>
            <a:pPr eaLnBrk="1" hangingPunct="1">
              <a:defRPr/>
            </a:pPr>
            <a:endParaRPr lang="en-US">
              <a:latin typeface="Arial" charset="0"/>
            </a:endParaRPr>
          </a:p>
        </p:txBody>
      </p:sp>
      <p:pic>
        <p:nvPicPr>
          <p:cNvPr id="41" name="Picture 40">
            <a:extLst>
              <a:ext uri="{FF2B5EF4-FFF2-40B4-BE49-F238E27FC236}">
                <a16:creationId xmlns:a16="http://schemas.microsoft.com/office/drawing/2014/main" id="{4D166F7C-7127-4095-ABD4-AF5FDC40B82D}"/>
              </a:ext>
            </a:extLst>
          </p:cNvPr>
          <p:cNvPicPr>
            <a:picLocks noChangeAspect="1"/>
          </p:cNvPicPr>
          <p:nvPr/>
        </p:nvPicPr>
        <p:blipFill>
          <a:blip r:embed="rId3"/>
          <a:stretch>
            <a:fillRect/>
          </a:stretch>
        </p:blipFill>
        <p:spPr>
          <a:xfrm>
            <a:off x="0" y="329577"/>
            <a:ext cx="9144000" cy="3007983"/>
          </a:xfrm>
          <a:prstGeom prst="rect">
            <a:avLst/>
          </a:prstGeom>
        </p:spPr>
      </p:pic>
      <p:sp>
        <p:nvSpPr>
          <p:cNvPr id="42" name="TextBox 23">
            <a:extLst>
              <a:ext uri="{FF2B5EF4-FFF2-40B4-BE49-F238E27FC236}">
                <a16:creationId xmlns:a16="http://schemas.microsoft.com/office/drawing/2014/main" id="{CE32982F-B8FF-41DB-ABBF-FA1D5A485F4A}"/>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3" name="TextBox 23">
            <a:extLst>
              <a:ext uri="{FF2B5EF4-FFF2-40B4-BE49-F238E27FC236}">
                <a16:creationId xmlns:a16="http://schemas.microsoft.com/office/drawing/2014/main" id="{3AD2233F-8699-4CC8-A28B-C12A90B6C2DD}"/>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4" name="TextBox 23">
            <a:extLst>
              <a:ext uri="{FF2B5EF4-FFF2-40B4-BE49-F238E27FC236}">
                <a16:creationId xmlns:a16="http://schemas.microsoft.com/office/drawing/2014/main" id="{BAA67BA8-D24B-4F3F-8353-8CE863AA3B9D}"/>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5" name="TextBox 23">
            <a:extLst>
              <a:ext uri="{FF2B5EF4-FFF2-40B4-BE49-F238E27FC236}">
                <a16:creationId xmlns:a16="http://schemas.microsoft.com/office/drawing/2014/main" id="{C75A2E52-3AC5-4A39-8CA4-6F6EB55759E3}"/>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6" name="TextBox 23">
            <a:extLst>
              <a:ext uri="{FF2B5EF4-FFF2-40B4-BE49-F238E27FC236}">
                <a16:creationId xmlns:a16="http://schemas.microsoft.com/office/drawing/2014/main" id="{4359FC29-37F4-46CA-91A3-2EA29FABE27D}"/>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9" name="TextBox 23">
            <a:extLst>
              <a:ext uri="{FF2B5EF4-FFF2-40B4-BE49-F238E27FC236}">
                <a16:creationId xmlns:a16="http://schemas.microsoft.com/office/drawing/2014/main" id="{D8CD7836-75F5-4732-83D9-96F38F9D3364}"/>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0" name="TextBox 23">
            <a:extLst>
              <a:ext uri="{FF2B5EF4-FFF2-40B4-BE49-F238E27FC236}">
                <a16:creationId xmlns:a16="http://schemas.microsoft.com/office/drawing/2014/main" id="{CF85A6FE-5F4B-4818-9013-60D5659AF9F0}"/>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1" name="TextBox 23">
            <a:extLst>
              <a:ext uri="{FF2B5EF4-FFF2-40B4-BE49-F238E27FC236}">
                <a16:creationId xmlns:a16="http://schemas.microsoft.com/office/drawing/2014/main" id="{6E3D85ED-7397-4F2A-BFB6-0D61270EE26C}"/>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2" name="TextBox 23">
            <a:extLst>
              <a:ext uri="{FF2B5EF4-FFF2-40B4-BE49-F238E27FC236}">
                <a16:creationId xmlns:a16="http://schemas.microsoft.com/office/drawing/2014/main" id="{3B3D73BF-A889-4724-B331-5DC42784CCBC}"/>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3" name="TextBox 23">
            <a:extLst>
              <a:ext uri="{FF2B5EF4-FFF2-40B4-BE49-F238E27FC236}">
                <a16:creationId xmlns:a16="http://schemas.microsoft.com/office/drawing/2014/main" id="{D34884F5-A299-4DDE-AD4C-D82FFD69D5FB}"/>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4" name="TextBox 23">
            <a:extLst>
              <a:ext uri="{FF2B5EF4-FFF2-40B4-BE49-F238E27FC236}">
                <a16:creationId xmlns:a16="http://schemas.microsoft.com/office/drawing/2014/main" id="{DCAD2631-52D1-4ADF-8D5D-DD3B2F25558E}"/>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5" name="TextBox 23">
            <a:extLst>
              <a:ext uri="{FF2B5EF4-FFF2-40B4-BE49-F238E27FC236}">
                <a16:creationId xmlns:a16="http://schemas.microsoft.com/office/drawing/2014/main" id="{E0026DDA-76CF-4788-83A9-671BB9516D19}"/>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6" name="TextBox 23">
            <a:extLst>
              <a:ext uri="{FF2B5EF4-FFF2-40B4-BE49-F238E27FC236}">
                <a16:creationId xmlns:a16="http://schemas.microsoft.com/office/drawing/2014/main" id="{CD75785D-92B3-46BE-BE0C-6514A32952E1}"/>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7" name="TextBox 23">
            <a:extLst>
              <a:ext uri="{FF2B5EF4-FFF2-40B4-BE49-F238E27FC236}">
                <a16:creationId xmlns:a16="http://schemas.microsoft.com/office/drawing/2014/main" id="{0AFBAD9A-9C18-4799-A249-444013484198}"/>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58" name="TextBox 11">
            <a:extLst>
              <a:ext uri="{FF2B5EF4-FFF2-40B4-BE49-F238E27FC236}">
                <a16:creationId xmlns:a16="http://schemas.microsoft.com/office/drawing/2014/main" id="{7AEBC2A7-96C0-409E-AC30-735EBB920F04}"/>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59" name="TextBox 12">
            <a:extLst>
              <a:ext uri="{FF2B5EF4-FFF2-40B4-BE49-F238E27FC236}">
                <a16:creationId xmlns:a16="http://schemas.microsoft.com/office/drawing/2014/main" id="{CAC44AEE-080D-4004-B620-22855279FC4F}"/>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0" name="TextBox 23">
            <a:extLst>
              <a:ext uri="{FF2B5EF4-FFF2-40B4-BE49-F238E27FC236}">
                <a16:creationId xmlns:a16="http://schemas.microsoft.com/office/drawing/2014/main" id="{367FD29F-AE3E-47A6-8EE7-1F0B99FD661C}"/>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1" name="Straight Connector 42">
            <a:extLst>
              <a:ext uri="{FF2B5EF4-FFF2-40B4-BE49-F238E27FC236}">
                <a16:creationId xmlns:a16="http://schemas.microsoft.com/office/drawing/2014/main" id="{199FB4D7-E699-4214-BF23-83F2B2DFF21E}"/>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a:extLst>
              <a:ext uri="{FF2B5EF4-FFF2-40B4-BE49-F238E27FC236}">
                <a16:creationId xmlns:a16="http://schemas.microsoft.com/office/drawing/2014/main" id="{27F7A9BC-70DD-45AC-91B3-6C0621ED751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79EA193-BBC7-4318-A774-4D2F942DB0D8}" type="slidenum">
              <a:rPr lang="en-US" altLang="en-US" b="0" smtClean="0"/>
              <a:pPr/>
              <a:t>17</a:t>
            </a:fld>
            <a:endParaRPr lang="en-US" altLang="en-US" b="0"/>
          </a:p>
        </p:txBody>
      </p:sp>
      <p:sp>
        <p:nvSpPr>
          <p:cNvPr id="45076" name="Rectangle 21">
            <a:extLst>
              <a:ext uri="{FF2B5EF4-FFF2-40B4-BE49-F238E27FC236}">
                <a16:creationId xmlns:a16="http://schemas.microsoft.com/office/drawing/2014/main" id="{007F6720-FE5E-46EF-B8C6-8EA80A8BC7A4}"/>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45077" name="Straight Connector 23">
            <a:extLst>
              <a:ext uri="{FF2B5EF4-FFF2-40B4-BE49-F238E27FC236}">
                <a16:creationId xmlns:a16="http://schemas.microsoft.com/office/drawing/2014/main" id="{0259EE40-3763-40B1-A5E7-76D836F48F4D}"/>
              </a:ext>
            </a:extLst>
          </p:cNvPr>
          <p:cNvCxnSpPr>
            <a:cxnSpLocks/>
            <a:stCxn id="45076" idx="0"/>
            <a:endCxn id="45076"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45078" name="Straight Connector 25">
            <a:extLst>
              <a:ext uri="{FF2B5EF4-FFF2-40B4-BE49-F238E27FC236}">
                <a16:creationId xmlns:a16="http://schemas.microsoft.com/office/drawing/2014/main" id="{35830371-E65B-4B5B-9690-42F5CC17ACA8}"/>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45079" name="Straight Connector 26">
            <a:extLst>
              <a:ext uri="{FF2B5EF4-FFF2-40B4-BE49-F238E27FC236}">
                <a16:creationId xmlns:a16="http://schemas.microsoft.com/office/drawing/2014/main" id="{4A2A503F-1201-4338-9713-6C857E395ABF}"/>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45081" name="TextBox 11">
            <a:extLst>
              <a:ext uri="{FF2B5EF4-FFF2-40B4-BE49-F238E27FC236}">
                <a16:creationId xmlns:a16="http://schemas.microsoft.com/office/drawing/2014/main" id="{5F3919C6-4D33-4E1C-91BA-59F6CDBE19EE}"/>
              </a:ext>
            </a:extLst>
          </p:cNvPr>
          <p:cNvSpPr txBox="1">
            <a:spLocks noChangeArrowheads="1"/>
          </p:cNvSpPr>
          <p:nvPr/>
        </p:nvSpPr>
        <p:spPr bwMode="auto">
          <a:xfrm>
            <a:off x="2619375" y="368458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45082" name="TextBox 11">
            <a:extLst>
              <a:ext uri="{FF2B5EF4-FFF2-40B4-BE49-F238E27FC236}">
                <a16:creationId xmlns:a16="http://schemas.microsoft.com/office/drawing/2014/main" id="{F45D3692-556F-4CAB-881B-B9C0AC820697}"/>
              </a:ext>
            </a:extLst>
          </p:cNvPr>
          <p:cNvSpPr txBox="1">
            <a:spLocks noChangeArrowheads="1"/>
          </p:cNvSpPr>
          <p:nvPr/>
        </p:nvSpPr>
        <p:spPr bwMode="auto">
          <a:xfrm>
            <a:off x="2619375" y="43100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45083" name="TextBox 11">
            <a:extLst>
              <a:ext uri="{FF2B5EF4-FFF2-40B4-BE49-F238E27FC236}">
                <a16:creationId xmlns:a16="http://schemas.microsoft.com/office/drawing/2014/main" id="{6F4CC4F5-8135-4CDF-A5E3-72907A1D76DA}"/>
              </a:ext>
            </a:extLst>
          </p:cNvPr>
          <p:cNvSpPr txBox="1">
            <a:spLocks noChangeArrowheads="1"/>
          </p:cNvSpPr>
          <p:nvPr/>
        </p:nvSpPr>
        <p:spPr bwMode="auto">
          <a:xfrm>
            <a:off x="2619375"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45084" name="TextBox 11">
            <a:extLst>
              <a:ext uri="{FF2B5EF4-FFF2-40B4-BE49-F238E27FC236}">
                <a16:creationId xmlns:a16="http://schemas.microsoft.com/office/drawing/2014/main" id="{4BE840CF-4A32-4C27-8A36-E19BED032AF2}"/>
              </a:ext>
            </a:extLst>
          </p:cNvPr>
          <p:cNvSpPr txBox="1">
            <a:spLocks noChangeArrowheads="1"/>
          </p:cNvSpPr>
          <p:nvPr/>
        </p:nvSpPr>
        <p:spPr bwMode="auto">
          <a:xfrm>
            <a:off x="3619500"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45085" name="TextBox 11">
            <a:extLst>
              <a:ext uri="{FF2B5EF4-FFF2-40B4-BE49-F238E27FC236}">
                <a16:creationId xmlns:a16="http://schemas.microsoft.com/office/drawing/2014/main" id="{C949A786-3562-4751-B7A1-AA73BDD3C789}"/>
              </a:ext>
            </a:extLst>
          </p:cNvPr>
          <p:cNvSpPr txBox="1">
            <a:spLocks noChangeArrowheads="1"/>
          </p:cNvSpPr>
          <p:nvPr/>
        </p:nvSpPr>
        <p:spPr bwMode="auto">
          <a:xfrm>
            <a:off x="3616325" y="4344988"/>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45086" name="TextBox 11">
            <a:extLst>
              <a:ext uri="{FF2B5EF4-FFF2-40B4-BE49-F238E27FC236}">
                <a16:creationId xmlns:a16="http://schemas.microsoft.com/office/drawing/2014/main" id="{F9D9F96F-4F0D-4770-9487-139BBC41369D}"/>
              </a:ext>
            </a:extLst>
          </p:cNvPr>
          <p:cNvSpPr txBox="1">
            <a:spLocks noChangeArrowheads="1"/>
          </p:cNvSpPr>
          <p:nvPr/>
        </p:nvSpPr>
        <p:spPr bwMode="auto">
          <a:xfrm>
            <a:off x="1701800" y="369570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45088" name="TextBox 11">
            <a:extLst>
              <a:ext uri="{FF2B5EF4-FFF2-40B4-BE49-F238E27FC236}">
                <a16:creationId xmlns:a16="http://schemas.microsoft.com/office/drawing/2014/main" id="{A5AAB9BF-74A6-4A53-BB5A-EE6DFBBEA217}"/>
              </a:ext>
            </a:extLst>
          </p:cNvPr>
          <p:cNvSpPr txBox="1">
            <a:spLocks noChangeArrowheads="1"/>
          </p:cNvSpPr>
          <p:nvPr/>
        </p:nvSpPr>
        <p:spPr bwMode="auto">
          <a:xfrm>
            <a:off x="787400" y="37195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8</a:t>
            </a:r>
          </a:p>
        </p:txBody>
      </p:sp>
      <p:sp>
        <p:nvSpPr>
          <p:cNvPr id="45089" name="TextBox 11">
            <a:extLst>
              <a:ext uri="{FF2B5EF4-FFF2-40B4-BE49-F238E27FC236}">
                <a16:creationId xmlns:a16="http://schemas.microsoft.com/office/drawing/2014/main" id="{2EBACD32-1611-4FDF-8D10-CA0D34E59F7B}"/>
              </a:ext>
            </a:extLst>
          </p:cNvPr>
          <p:cNvSpPr txBox="1">
            <a:spLocks noChangeArrowheads="1"/>
          </p:cNvSpPr>
          <p:nvPr/>
        </p:nvSpPr>
        <p:spPr bwMode="auto">
          <a:xfrm>
            <a:off x="684213" y="508317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45090" name="TextBox 11">
            <a:extLst>
              <a:ext uri="{FF2B5EF4-FFF2-40B4-BE49-F238E27FC236}">
                <a16:creationId xmlns:a16="http://schemas.microsoft.com/office/drawing/2014/main" id="{0A62210E-3227-4671-BD01-22662B4C8E1C}"/>
              </a:ext>
            </a:extLst>
          </p:cNvPr>
          <p:cNvSpPr txBox="1">
            <a:spLocks noChangeArrowheads="1"/>
          </p:cNvSpPr>
          <p:nvPr/>
        </p:nvSpPr>
        <p:spPr bwMode="auto">
          <a:xfrm>
            <a:off x="1684338"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45091" name="TextBox 11">
            <a:extLst>
              <a:ext uri="{FF2B5EF4-FFF2-40B4-BE49-F238E27FC236}">
                <a16:creationId xmlns:a16="http://schemas.microsoft.com/office/drawing/2014/main" id="{41A4E236-00CF-4E4F-9DDA-F19BCD532344}"/>
              </a:ext>
            </a:extLst>
          </p:cNvPr>
          <p:cNvSpPr txBox="1">
            <a:spLocks noChangeArrowheads="1"/>
          </p:cNvSpPr>
          <p:nvPr/>
        </p:nvSpPr>
        <p:spPr bwMode="auto">
          <a:xfrm>
            <a:off x="1681163" y="43894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40" name="TextBox 39">
            <a:extLst>
              <a:ext uri="{FF2B5EF4-FFF2-40B4-BE49-F238E27FC236}">
                <a16:creationId xmlns:a16="http://schemas.microsoft.com/office/drawing/2014/main" id="{F5F5113E-FECC-453F-A120-FF8E78C968C1}"/>
              </a:ext>
            </a:extLst>
          </p:cNvPr>
          <p:cNvSpPr txBox="1">
            <a:spLocks noChangeArrowheads="1"/>
          </p:cNvSpPr>
          <p:nvPr/>
        </p:nvSpPr>
        <p:spPr bwMode="auto">
          <a:xfrm>
            <a:off x="4845050" y="3573463"/>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After Ferris has lost the serve, the libero goes in for number 1.</a:t>
            </a:r>
          </a:p>
        </p:txBody>
      </p:sp>
      <p:sp>
        <p:nvSpPr>
          <p:cNvPr id="45093" name="TextBox 11">
            <a:extLst>
              <a:ext uri="{FF2B5EF4-FFF2-40B4-BE49-F238E27FC236}">
                <a16:creationId xmlns:a16="http://schemas.microsoft.com/office/drawing/2014/main" id="{3C5D918B-566C-408B-9352-518C4D63242C}"/>
              </a:ext>
            </a:extLst>
          </p:cNvPr>
          <p:cNvSpPr txBox="1">
            <a:spLocks noChangeArrowheads="1"/>
          </p:cNvSpPr>
          <p:nvPr/>
        </p:nvSpPr>
        <p:spPr bwMode="auto">
          <a:xfrm>
            <a:off x="658813" y="4402138"/>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2" name="TextBox 11">
            <a:extLst>
              <a:ext uri="{FF2B5EF4-FFF2-40B4-BE49-F238E27FC236}">
                <a16:creationId xmlns:a16="http://schemas.microsoft.com/office/drawing/2014/main" id="{0F9EB002-247A-4A57-B118-40D9A5DAECE4}"/>
              </a:ext>
            </a:extLst>
          </p:cNvPr>
          <p:cNvSpPr txBox="1">
            <a:spLocks noChangeArrowheads="1"/>
          </p:cNvSpPr>
          <p:nvPr/>
        </p:nvSpPr>
        <p:spPr bwMode="auto">
          <a:xfrm>
            <a:off x="3429000" y="3681413"/>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pic>
        <p:nvPicPr>
          <p:cNvPr id="39" name="Picture 38">
            <a:extLst>
              <a:ext uri="{FF2B5EF4-FFF2-40B4-BE49-F238E27FC236}">
                <a16:creationId xmlns:a16="http://schemas.microsoft.com/office/drawing/2014/main" id="{B8698507-01DD-4678-9565-FA1153DBEFFB}"/>
              </a:ext>
            </a:extLst>
          </p:cNvPr>
          <p:cNvPicPr>
            <a:picLocks noChangeAspect="1"/>
          </p:cNvPicPr>
          <p:nvPr/>
        </p:nvPicPr>
        <p:blipFill>
          <a:blip r:embed="rId3"/>
          <a:stretch>
            <a:fillRect/>
          </a:stretch>
        </p:blipFill>
        <p:spPr>
          <a:xfrm>
            <a:off x="0" y="329577"/>
            <a:ext cx="9144000" cy="3007983"/>
          </a:xfrm>
          <a:prstGeom prst="rect">
            <a:avLst/>
          </a:prstGeom>
        </p:spPr>
      </p:pic>
      <p:sp>
        <p:nvSpPr>
          <p:cNvPr id="41" name="TextBox 23">
            <a:extLst>
              <a:ext uri="{FF2B5EF4-FFF2-40B4-BE49-F238E27FC236}">
                <a16:creationId xmlns:a16="http://schemas.microsoft.com/office/drawing/2014/main" id="{32AA7941-43FA-4962-9DC2-97B92CD80219}"/>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3" name="TextBox 23">
            <a:extLst>
              <a:ext uri="{FF2B5EF4-FFF2-40B4-BE49-F238E27FC236}">
                <a16:creationId xmlns:a16="http://schemas.microsoft.com/office/drawing/2014/main" id="{3BE25BEA-FFE0-4483-B7C0-02818F01CDFB}"/>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4" name="TextBox 23">
            <a:extLst>
              <a:ext uri="{FF2B5EF4-FFF2-40B4-BE49-F238E27FC236}">
                <a16:creationId xmlns:a16="http://schemas.microsoft.com/office/drawing/2014/main" id="{1C2977AD-BA62-41B9-B039-26BDDFA079B0}"/>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5" name="TextBox 23">
            <a:extLst>
              <a:ext uri="{FF2B5EF4-FFF2-40B4-BE49-F238E27FC236}">
                <a16:creationId xmlns:a16="http://schemas.microsoft.com/office/drawing/2014/main" id="{95859EE8-9CB5-4764-9533-14B05A6BFFF8}"/>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6" name="TextBox 23">
            <a:extLst>
              <a:ext uri="{FF2B5EF4-FFF2-40B4-BE49-F238E27FC236}">
                <a16:creationId xmlns:a16="http://schemas.microsoft.com/office/drawing/2014/main" id="{897A6AF2-216C-4D7B-8AB7-5596B731FEE1}"/>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7" name="TextBox 23">
            <a:extLst>
              <a:ext uri="{FF2B5EF4-FFF2-40B4-BE49-F238E27FC236}">
                <a16:creationId xmlns:a16="http://schemas.microsoft.com/office/drawing/2014/main" id="{A1B2981A-7A57-44BE-9EC4-1A8C85CBCD6B}"/>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48" name="TextBox 23">
            <a:extLst>
              <a:ext uri="{FF2B5EF4-FFF2-40B4-BE49-F238E27FC236}">
                <a16:creationId xmlns:a16="http://schemas.microsoft.com/office/drawing/2014/main" id="{A55A29E3-3756-4C30-800E-76F840A5C602}"/>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49" name="TextBox 23">
            <a:extLst>
              <a:ext uri="{FF2B5EF4-FFF2-40B4-BE49-F238E27FC236}">
                <a16:creationId xmlns:a16="http://schemas.microsoft.com/office/drawing/2014/main" id="{CBD969C4-4A88-47C6-B919-56D71F8EB4DA}"/>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0" name="TextBox 23">
            <a:extLst>
              <a:ext uri="{FF2B5EF4-FFF2-40B4-BE49-F238E27FC236}">
                <a16:creationId xmlns:a16="http://schemas.microsoft.com/office/drawing/2014/main" id="{2A25776C-B646-4C5A-86EC-A8EF22E167E0}"/>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1" name="TextBox 23">
            <a:extLst>
              <a:ext uri="{FF2B5EF4-FFF2-40B4-BE49-F238E27FC236}">
                <a16:creationId xmlns:a16="http://schemas.microsoft.com/office/drawing/2014/main" id="{88384CBA-2822-4280-84D2-23E5434D6EE4}"/>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2" name="TextBox 23">
            <a:extLst>
              <a:ext uri="{FF2B5EF4-FFF2-40B4-BE49-F238E27FC236}">
                <a16:creationId xmlns:a16="http://schemas.microsoft.com/office/drawing/2014/main" id="{12B9E784-7785-4F04-8718-2F825D80BAF4}"/>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3" name="TextBox 23">
            <a:extLst>
              <a:ext uri="{FF2B5EF4-FFF2-40B4-BE49-F238E27FC236}">
                <a16:creationId xmlns:a16="http://schemas.microsoft.com/office/drawing/2014/main" id="{03837B39-BC6E-4EF0-A81A-97079AF9E0DC}"/>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4" name="TextBox 23">
            <a:extLst>
              <a:ext uri="{FF2B5EF4-FFF2-40B4-BE49-F238E27FC236}">
                <a16:creationId xmlns:a16="http://schemas.microsoft.com/office/drawing/2014/main" id="{6AEA9B60-0445-4410-A3D1-C8354FDADFD8}"/>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5" name="TextBox 23">
            <a:extLst>
              <a:ext uri="{FF2B5EF4-FFF2-40B4-BE49-F238E27FC236}">
                <a16:creationId xmlns:a16="http://schemas.microsoft.com/office/drawing/2014/main" id="{AB12E3E0-CC78-4B31-8D86-3FD8B213A07E}"/>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56" name="TextBox 11">
            <a:extLst>
              <a:ext uri="{FF2B5EF4-FFF2-40B4-BE49-F238E27FC236}">
                <a16:creationId xmlns:a16="http://schemas.microsoft.com/office/drawing/2014/main" id="{46EB908B-5C10-492E-90EB-E8F670FF8DE8}"/>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57" name="TextBox 12">
            <a:extLst>
              <a:ext uri="{FF2B5EF4-FFF2-40B4-BE49-F238E27FC236}">
                <a16:creationId xmlns:a16="http://schemas.microsoft.com/office/drawing/2014/main" id="{094C7612-E136-46CE-9A2A-E17935C0F6D0}"/>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58" name="TextBox 23">
            <a:extLst>
              <a:ext uri="{FF2B5EF4-FFF2-40B4-BE49-F238E27FC236}">
                <a16:creationId xmlns:a16="http://schemas.microsoft.com/office/drawing/2014/main" id="{8E3D26C6-5690-4238-B61E-0BB98F4932AF}"/>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59" name="TextBox 23">
            <a:extLst>
              <a:ext uri="{FF2B5EF4-FFF2-40B4-BE49-F238E27FC236}">
                <a16:creationId xmlns:a16="http://schemas.microsoft.com/office/drawing/2014/main" id="{9213E291-49C4-4657-AD73-930DD65E07E1}"/>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0" name="Straight Connector 42">
            <a:extLst>
              <a:ext uri="{FF2B5EF4-FFF2-40B4-BE49-F238E27FC236}">
                <a16:creationId xmlns:a16="http://schemas.microsoft.com/office/drawing/2014/main" id="{5F331F74-B798-4CD7-B76F-5EA54FE633B6}"/>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66560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a:extLst>
              <a:ext uri="{FF2B5EF4-FFF2-40B4-BE49-F238E27FC236}">
                <a16:creationId xmlns:a16="http://schemas.microsoft.com/office/drawing/2014/main" id="{27F7A9BC-70DD-45AC-91B3-6C0621ED751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79EA193-BBC7-4318-A774-4D2F942DB0D8}" type="slidenum">
              <a:rPr lang="en-US" altLang="en-US" b="0" smtClean="0"/>
              <a:pPr/>
              <a:t>18</a:t>
            </a:fld>
            <a:endParaRPr lang="en-US" altLang="en-US" b="0"/>
          </a:p>
        </p:txBody>
      </p:sp>
      <p:sp>
        <p:nvSpPr>
          <p:cNvPr id="45076" name="Rectangle 21">
            <a:extLst>
              <a:ext uri="{FF2B5EF4-FFF2-40B4-BE49-F238E27FC236}">
                <a16:creationId xmlns:a16="http://schemas.microsoft.com/office/drawing/2014/main" id="{007F6720-FE5E-46EF-B8C6-8EA80A8BC7A4}"/>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45077" name="Straight Connector 23">
            <a:extLst>
              <a:ext uri="{FF2B5EF4-FFF2-40B4-BE49-F238E27FC236}">
                <a16:creationId xmlns:a16="http://schemas.microsoft.com/office/drawing/2014/main" id="{0259EE40-3763-40B1-A5E7-76D836F48F4D}"/>
              </a:ext>
            </a:extLst>
          </p:cNvPr>
          <p:cNvCxnSpPr>
            <a:cxnSpLocks/>
            <a:stCxn id="45076" idx="0"/>
            <a:endCxn id="45076"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45078" name="Straight Connector 25">
            <a:extLst>
              <a:ext uri="{FF2B5EF4-FFF2-40B4-BE49-F238E27FC236}">
                <a16:creationId xmlns:a16="http://schemas.microsoft.com/office/drawing/2014/main" id="{35830371-E65B-4B5B-9690-42F5CC17ACA8}"/>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45079" name="Straight Connector 26">
            <a:extLst>
              <a:ext uri="{FF2B5EF4-FFF2-40B4-BE49-F238E27FC236}">
                <a16:creationId xmlns:a16="http://schemas.microsoft.com/office/drawing/2014/main" id="{4A2A503F-1201-4338-9713-6C857E395ABF}"/>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45081" name="TextBox 11">
            <a:extLst>
              <a:ext uri="{FF2B5EF4-FFF2-40B4-BE49-F238E27FC236}">
                <a16:creationId xmlns:a16="http://schemas.microsoft.com/office/drawing/2014/main" id="{5F3919C6-4D33-4E1C-91BA-59F6CDBE19EE}"/>
              </a:ext>
            </a:extLst>
          </p:cNvPr>
          <p:cNvSpPr txBox="1">
            <a:spLocks noChangeArrowheads="1"/>
          </p:cNvSpPr>
          <p:nvPr/>
        </p:nvSpPr>
        <p:spPr bwMode="auto">
          <a:xfrm>
            <a:off x="2619375" y="368458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45082" name="TextBox 11">
            <a:extLst>
              <a:ext uri="{FF2B5EF4-FFF2-40B4-BE49-F238E27FC236}">
                <a16:creationId xmlns:a16="http://schemas.microsoft.com/office/drawing/2014/main" id="{F45D3692-556F-4CAB-881B-B9C0AC820697}"/>
              </a:ext>
            </a:extLst>
          </p:cNvPr>
          <p:cNvSpPr txBox="1">
            <a:spLocks noChangeArrowheads="1"/>
          </p:cNvSpPr>
          <p:nvPr/>
        </p:nvSpPr>
        <p:spPr bwMode="auto">
          <a:xfrm>
            <a:off x="2619375" y="43100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45083" name="TextBox 11">
            <a:extLst>
              <a:ext uri="{FF2B5EF4-FFF2-40B4-BE49-F238E27FC236}">
                <a16:creationId xmlns:a16="http://schemas.microsoft.com/office/drawing/2014/main" id="{6F4CC4F5-8135-4CDF-A5E3-72907A1D76DA}"/>
              </a:ext>
            </a:extLst>
          </p:cNvPr>
          <p:cNvSpPr txBox="1">
            <a:spLocks noChangeArrowheads="1"/>
          </p:cNvSpPr>
          <p:nvPr/>
        </p:nvSpPr>
        <p:spPr bwMode="auto">
          <a:xfrm>
            <a:off x="2619375"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45084" name="TextBox 11">
            <a:extLst>
              <a:ext uri="{FF2B5EF4-FFF2-40B4-BE49-F238E27FC236}">
                <a16:creationId xmlns:a16="http://schemas.microsoft.com/office/drawing/2014/main" id="{4BE840CF-4A32-4C27-8A36-E19BED032AF2}"/>
              </a:ext>
            </a:extLst>
          </p:cNvPr>
          <p:cNvSpPr txBox="1">
            <a:spLocks noChangeArrowheads="1"/>
          </p:cNvSpPr>
          <p:nvPr/>
        </p:nvSpPr>
        <p:spPr bwMode="auto">
          <a:xfrm>
            <a:off x="3619500"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45085" name="TextBox 11">
            <a:extLst>
              <a:ext uri="{FF2B5EF4-FFF2-40B4-BE49-F238E27FC236}">
                <a16:creationId xmlns:a16="http://schemas.microsoft.com/office/drawing/2014/main" id="{C949A786-3562-4751-B7A1-AA73BDD3C789}"/>
              </a:ext>
            </a:extLst>
          </p:cNvPr>
          <p:cNvSpPr txBox="1">
            <a:spLocks noChangeArrowheads="1"/>
          </p:cNvSpPr>
          <p:nvPr/>
        </p:nvSpPr>
        <p:spPr bwMode="auto">
          <a:xfrm>
            <a:off x="3616325" y="4344988"/>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45086" name="TextBox 11">
            <a:extLst>
              <a:ext uri="{FF2B5EF4-FFF2-40B4-BE49-F238E27FC236}">
                <a16:creationId xmlns:a16="http://schemas.microsoft.com/office/drawing/2014/main" id="{F9D9F96F-4F0D-4770-9487-139BBC41369D}"/>
              </a:ext>
            </a:extLst>
          </p:cNvPr>
          <p:cNvSpPr txBox="1">
            <a:spLocks noChangeArrowheads="1"/>
          </p:cNvSpPr>
          <p:nvPr/>
        </p:nvSpPr>
        <p:spPr bwMode="auto">
          <a:xfrm>
            <a:off x="1701800" y="369570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45088" name="TextBox 11">
            <a:extLst>
              <a:ext uri="{FF2B5EF4-FFF2-40B4-BE49-F238E27FC236}">
                <a16:creationId xmlns:a16="http://schemas.microsoft.com/office/drawing/2014/main" id="{A5AAB9BF-74A6-4A53-BB5A-EE6DFBBEA217}"/>
              </a:ext>
            </a:extLst>
          </p:cNvPr>
          <p:cNvSpPr txBox="1">
            <a:spLocks noChangeArrowheads="1"/>
          </p:cNvSpPr>
          <p:nvPr/>
        </p:nvSpPr>
        <p:spPr bwMode="auto">
          <a:xfrm>
            <a:off x="787400" y="37195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8</a:t>
            </a:r>
          </a:p>
        </p:txBody>
      </p:sp>
      <p:sp>
        <p:nvSpPr>
          <p:cNvPr id="45089" name="TextBox 11">
            <a:extLst>
              <a:ext uri="{FF2B5EF4-FFF2-40B4-BE49-F238E27FC236}">
                <a16:creationId xmlns:a16="http://schemas.microsoft.com/office/drawing/2014/main" id="{2EBACD32-1611-4FDF-8D10-CA0D34E59F7B}"/>
              </a:ext>
            </a:extLst>
          </p:cNvPr>
          <p:cNvSpPr txBox="1">
            <a:spLocks noChangeArrowheads="1"/>
          </p:cNvSpPr>
          <p:nvPr/>
        </p:nvSpPr>
        <p:spPr bwMode="auto">
          <a:xfrm>
            <a:off x="684213" y="508317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45090" name="TextBox 11">
            <a:extLst>
              <a:ext uri="{FF2B5EF4-FFF2-40B4-BE49-F238E27FC236}">
                <a16:creationId xmlns:a16="http://schemas.microsoft.com/office/drawing/2014/main" id="{0A62210E-3227-4671-BD01-22662B4C8E1C}"/>
              </a:ext>
            </a:extLst>
          </p:cNvPr>
          <p:cNvSpPr txBox="1">
            <a:spLocks noChangeArrowheads="1"/>
          </p:cNvSpPr>
          <p:nvPr/>
        </p:nvSpPr>
        <p:spPr bwMode="auto">
          <a:xfrm>
            <a:off x="1684338"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45091" name="TextBox 11">
            <a:extLst>
              <a:ext uri="{FF2B5EF4-FFF2-40B4-BE49-F238E27FC236}">
                <a16:creationId xmlns:a16="http://schemas.microsoft.com/office/drawing/2014/main" id="{41A4E236-00CF-4E4F-9DDA-F19BCD532344}"/>
              </a:ext>
            </a:extLst>
          </p:cNvPr>
          <p:cNvSpPr txBox="1">
            <a:spLocks noChangeArrowheads="1"/>
          </p:cNvSpPr>
          <p:nvPr/>
        </p:nvSpPr>
        <p:spPr bwMode="auto">
          <a:xfrm>
            <a:off x="1681163" y="43894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40" name="TextBox 39">
            <a:extLst>
              <a:ext uri="{FF2B5EF4-FFF2-40B4-BE49-F238E27FC236}">
                <a16:creationId xmlns:a16="http://schemas.microsoft.com/office/drawing/2014/main" id="{F5F5113E-FECC-453F-A120-FF8E78C968C1}"/>
              </a:ext>
            </a:extLst>
          </p:cNvPr>
          <p:cNvSpPr txBox="1">
            <a:spLocks noChangeArrowheads="1"/>
          </p:cNvSpPr>
          <p:nvPr/>
        </p:nvSpPr>
        <p:spPr bwMode="auto">
          <a:xfrm>
            <a:off x="4845050" y="3573463"/>
            <a:ext cx="4087813" cy="120032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After Ferris has lost the serve, the libero goes in for number 1.</a:t>
            </a:r>
          </a:p>
          <a:p>
            <a:pPr eaLnBrk="1" hangingPunct="1">
              <a:spcBef>
                <a:spcPct val="0"/>
              </a:spcBef>
              <a:buClrTx/>
            </a:pPr>
            <a:r>
              <a:rPr lang="en-US" altLang="en-US" sz="1800" dirty="0" err="1"/>
              <a:t>Shadle</a:t>
            </a:r>
            <a:r>
              <a:rPr lang="en-US" altLang="en-US" sz="1800" dirty="0"/>
              <a:t> Park rotates 2 to the serving position.</a:t>
            </a:r>
          </a:p>
        </p:txBody>
      </p:sp>
      <p:sp>
        <p:nvSpPr>
          <p:cNvPr id="45093" name="TextBox 11">
            <a:extLst>
              <a:ext uri="{FF2B5EF4-FFF2-40B4-BE49-F238E27FC236}">
                <a16:creationId xmlns:a16="http://schemas.microsoft.com/office/drawing/2014/main" id="{3C5D918B-566C-408B-9352-518C4D63242C}"/>
              </a:ext>
            </a:extLst>
          </p:cNvPr>
          <p:cNvSpPr txBox="1">
            <a:spLocks noChangeArrowheads="1"/>
          </p:cNvSpPr>
          <p:nvPr/>
        </p:nvSpPr>
        <p:spPr bwMode="auto">
          <a:xfrm>
            <a:off x="658813" y="4402138"/>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2" name="TextBox 11">
            <a:extLst>
              <a:ext uri="{FF2B5EF4-FFF2-40B4-BE49-F238E27FC236}">
                <a16:creationId xmlns:a16="http://schemas.microsoft.com/office/drawing/2014/main" id="{0F9EB002-247A-4A57-B118-40D9A5DAECE4}"/>
              </a:ext>
            </a:extLst>
          </p:cNvPr>
          <p:cNvSpPr txBox="1">
            <a:spLocks noChangeArrowheads="1"/>
          </p:cNvSpPr>
          <p:nvPr/>
        </p:nvSpPr>
        <p:spPr bwMode="auto">
          <a:xfrm>
            <a:off x="3429000" y="3681413"/>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pic>
        <p:nvPicPr>
          <p:cNvPr id="60" name="Picture 59">
            <a:extLst>
              <a:ext uri="{FF2B5EF4-FFF2-40B4-BE49-F238E27FC236}">
                <a16:creationId xmlns:a16="http://schemas.microsoft.com/office/drawing/2014/main" id="{6F606039-0D48-4FAF-945F-430C9FA80183}"/>
              </a:ext>
            </a:extLst>
          </p:cNvPr>
          <p:cNvPicPr>
            <a:picLocks noChangeAspect="1"/>
          </p:cNvPicPr>
          <p:nvPr/>
        </p:nvPicPr>
        <p:blipFill>
          <a:blip r:embed="rId3"/>
          <a:stretch>
            <a:fillRect/>
          </a:stretch>
        </p:blipFill>
        <p:spPr>
          <a:xfrm>
            <a:off x="0" y="329577"/>
            <a:ext cx="9144000" cy="3007983"/>
          </a:xfrm>
          <a:prstGeom prst="rect">
            <a:avLst/>
          </a:prstGeom>
        </p:spPr>
      </p:pic>
      <p:sp>
        <p:nvSpPr>
          <p:cNvPr id="61" name="TextBox 23">
            <a:extLst>
              <a:ext uri="{FF2B5EF4-FFF2-40B4-BE49-F238E27FC236}">
                <a16:creationId xmlns:a16="http://schemas.microsoft.com/office/drawing/2014/main" id="{ADFE93AD-1BD9-4398-A8D2-A5674B1133A4}"/>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62" name="TextBox 23">
            <a:extLst>
              <a:ext uri="{FF2B5EF4-FFF2-40B4-BE49-F238E27FC236}">
                <a16:creationId xmlns:a16="http://schemas.microsoft.com/office/drawing/2014/main" id="{AD18C30F-6932-4908-BC8D-7A6DCD64D7E2}"/>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3" name="TextBox 23">
            <a:extLst>
              <a:ext uri="{FF2B5EF4-FFF2-40B4-BE49-F238E27FC236}">
                <a16:creationId xmlns:a16="http://schemas.microsoft.com/office/drawing/2014/main" id="{50086393-C374-4BAA-A004-F1D0CC5BBD7F}"/>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4" name="TextBox 23">
            <a:extLst>
              <a:ext uri="{FF2B5EF4-FFF2-40B4-BE49-F238E27FC236}">
                <a16:creationId xmlns:a16="http://schemas.microsoft.com/office/drawing/2014/main" id="{8095E204-896A-4E74-9C4C-168A3BC1B54E}"/>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5" name="TextBox 23">
            <a:extLst>
              <a:ext uri="{FF2B5EF4-FFF2-40B4-BE49-F238E27FC236}">
                <a16:creationId xmlns:a16="http://schemas.microsoft.com/office/drawing/2014/main" id="{1570D658-0735-4A26-BA63-CE61224F4595}"/>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6" name="TextBox 23">
            <a:extLst>
              <a:ext uri="{FF2B5EF4-FFF2-40B4-BE49-F238E27FC236}">
                <a16:creationId xmlns:a16="http://schemas.microsoft.com/office/drawing/2014/main" id="{06826D21-D24E-4A5C-B87C-FAB709085E00}"/>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7" name="TextBox 23">
            <a:extLst>
              <a:ext uri="{FF2B5EF4-FFF2-40B4-BE49-F238E27FC236}">
                <a16:creationId xmlns:a16="http://schemas.microsoft.com/office/drawing/2014/main" id="{3022025F-A626-4A13-955E-BB206F3BF0D3}"/>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8" name="TextBox 23">
            <a:extLst>
              <a:ext uri="{FF2B5EF4-FFF2-40B4-BE49-F238E27FC236}">
                <a16:creationId xmlns:a16="http://schemas.microsoft.com/office/drawing/2014/main" id="{2CE19EEA-A952-4736-A00F-B5FA331E59A1}"/>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9" name="TextBox 23">
            <a:extLst>
              <a:ext uri="{FF2B5EF4-FFF2-40B4-BE49-F238E27FC236}">
                <a16:creationId xmlns:a16="http://schemas.microsoft.com/office/drawing/2014/main" id="{0930AA6D-9FC4-47C9-9EB5-936538A39343}"/>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70" name="TextBox 23">
            <a:extLst>
              <a:ext uri="{FF2B5EF4-FFF2-40B4-BE49-F238E27FC236}">
                <a16:creationId xmlns:a16="http://schemas.microsoft.com/office/drawing/2014/main" id="{4E4546B9-2837-4214-8FA7-969F75BDF7C4}"/>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71" name="TextBox 23">
            <a:extLst>
              <a:ext uri="{FF2B5EF4-FFF2-40B4-BE49-F238E27FC236}">
                <a16:creationId xmlns:a16="http://schemas.microsoft.com/office/drawing/2014/main" id="{EBC8667A-97DF-4710-9522-D9345D6437C0}"/>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2" name="TextBox 23">
            <a:extLst>
              <a:ext uri="{FF2B5EF4-FFF2-40B4-BE49-F238E27FC236}">
                <a16:creationId xmlns:a16="http://schemas.microsoft.com/office/drawing/2014/main" id="{D8AF33D9-B6FF-4293-B3E1-D047CB2AED25}"/>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3" name="TextBox 23">
            <a:extLst>
              <a:ext uri="{FF2B5EF4-FFF2-40B4-BE49-F238E27FC236}">
                <a16:creationId xmlns:a16="http://schemas.microsoft.com/office/drawing/2014/main" id="{A667E55F-9569-4BD5-8A3F-6E515E9B3DDA}"/>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4" name="TextBox 23">
            <a:extLst>
              <a:ext uri="{FF2B5EF4-FFF2-40B4-BE49-F238E27FC236}">
                <a16:creationId xmlns:a16="http://schemas.microsoft.com/office/drawing/2014/main" id="{D49AA42E-CCC0-424D-AB8A-B17FB96B0965}"/>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5" name="TextBox 11">
            <a:extLst>
              <a:ext uri="{FF2B5EF4-FFF2-40B4-BE49-F238E27FC236}">
                <a16:creationId xmlns:a16="http://schemas.microsoft.com/office/drawing/2014/main" id="{7A3F55AC-3504-4403-B079-DE40B3740E6A}"/>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6" name="TextBox 12">
            <a:extLst>
              <a:ext uri="{FF2B5EF4-FFF2-40B4-BE49-F238E27FC236}">
                <a16:creationId xmlns:a16="http://schemas.microsoft.com/office/drawing/2014/main" id="{365CDA76-8238-43CA-938C-F83DD86D9123}"/>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7" name="TextBox 23">
            <a:extLst>
              <a:ext uri="{FF2B5EF4-FFF2-40B4-BE49-F238E27FC236}">
                <a16:creationId xmlns:a16="http://schemas.microsoft.com/office/drawing/2014/main" id="{143E39B5-0AA6-4477-B8E7-966D26303B29}"/>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8" name="TextBox 23">
            <a:extLst>
              <a:ext uri="{FF2B5EF4-FFF2-40B4-BE49-F238E27FC236}">
                <a16:creationId xmlns:a16="http://schemas.microsoft.com/office/drawing/2014/main" id="{22D70BAB-F8D1-4A36-9F9B-164541F67D55}"/>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9" name="Straight Connector 42">
            <a:extLst>
              <a:ext uri="{FF2B5EF4-FFF2-40B4-BE49-F238E27FC236}">
                <a16:creationId xmlns:a16="http://schemas.microsoft.com/office/drawing/2014/main" id="{B44CF1D6-0744-4B80-8F3A-BFDCD2BD597B}"/>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6901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a:extLst>
              <a:ext uri="{FF2B5EF4-FFF2-40B4-BE49-F238E27FC236}">
                <a16:creationId xmlns:a16="http://schemas.microsoft.com/office/drawing/2014/main" id="{27F7A9BC-70DD-45AC-91B3-6C0621ED751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79EA193-BBC7-4318-A774-4D2F942DB0D8}" type="slidenum">
              <a:rPr lang="en-US" altLang="en-US" b="0" smtClean="0"/>
              <a:pPr/>
              <a:t>19</a:t>
            </a:fld>
            <a:endParaRPr lang="en-US" altLang="en-US" b="0"/>
          </a:p>
        </p:txBody>
      </p:sp>
      <p:sp>
        <p:nvSpPr>
          <p:cNvPr id="40" name="TextBox 39">
            <a:extLst>
              <a:ext uri="{FF2B5EF4-FFF2-40B4-BE49-F238E27FC236}">
                <a16:creationId xmlns:a16="http://schemas.microsoft.com/office/drawing/2014/main" id="{F5F5113E-FECC-453F-A120-FF8E78C968C1}"/>
              </a:ext>
            </a:extLst>
          </p:cNvPr>
          <p:cNvSpPr txBox="1">
            <a:spLocks noChangeArrowheads="1"/>
          </p:cNvSpPr>
          <p:nvPr/>
        </p:nvSpPr>
        <p:spPr bwMode="auto">
          <a:xfrm>
            <a:off x="4845050" y="3573463"/>
            <a:ext cx="4087813" cy="120032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After Ferris has lost the serve, the libero goes in for number 1.</a:t>
            </a:r>
          </a:p>
          <a:p>
            <a:pPr eaLnBrk="1" hangingPunct="1">
              <a:spcBef>
                <a:spcPct val="0"/>
              </a:spcBef>
              <a:buClrTx/>
            </a:pPr>
            <a:r>
              <a:rPr lang="en-US" altLang="en-US" sz="1800" dirty="0" err="1"/>
              <a:t>Shadle</a:t>
            </a:r>
            <a:r>
              <a:rPr lang="en-US" altLang="en-US" sz="1800" dirty="0"/>
              <a:t> Park rotates 2 to the serving position.</a:t>
            </a:r>
          </a:p>
        </p:txBody>
      </p:sp>
      <p:sp>
        <p:nvSpPr>
          <p:cNvPr id="39" name="Rectangle 21">
            <a:extLst>
              <a:ext uri="{FF2B5EF4-FFF2-40B4-BE49-F238E27FC236}">
                <a16:creationId xmlns:a16="http://schemas.microsoft.com/office/drawing/2014/main" id="{71651E1C-FD8D-4450-B002-0189ABE97DE0}"/>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41" name="Straight Connector 23">
            <a:extLst>
              <a:ext uri="{FF2B5EF4-FFF2-40B4-BE49-F238E27FC236}">
                <a16:creationId xmlns:a16="http://schemas.microsoft.com/office/drawing/2014/main" id="{523B38FF-4278-44B4-AF27-130A75BAEECC}"/>
              </a:ext>
            </a:extLst>
          </p:cNvPr>
          <p:cNvCxnSpPr>
            <a:cxnSpLocks/>
            <a:stCxn id="39" idx="0"/>
            <a:endCxn id="39"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43" name="Straight Connector 25">
            <a:extLst>
              <a:ext uri="{FF2B5EF4-FFF2-40B4-BE49-F238E27FC236}">
                <a16:creationId xmlns:a16="http://schemas.microsoft.com/office/drawing/2014/main" id="{349FFB34-757A-430E-9B58-C31F8A47C8BD}"/>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44" name="Straight Connector 26">
            <a:extLst>
              <a:ext uri="{FF2B5EF4-FFF2-40B4-BE49-F238E27FC236}">
                <a16:creationId xmlns:a16="http://schemas.microsoft.com/office/drawing/2014/main" id="{297EC899-FC6C-461D-A162-1E530747709B}"/>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45" name="TextBox 11">
            <a:extLst>
              <a:ext uri="{FF2B5EF4-FFF2-40B4-BE49-F238E27FC236}">
                <a16:creationId xmlns:a16="http://schemas.microsoft.com/office/drawing/2014/main" id="{2177854D-D1EB-4435-AF8E-3207DD082EC5}"/>
              </a:ext>
            </a:extLst>
          </p:cNvPr>
          <p:cNvSpPr txBox="1">
            <a:spLocks noChangeArrowheads="1"/>
          </p:cNvSpPr>
          <p:nvPr/>
        </p:nvSpPr>
        <p:spPr bwMode="auto">
          <a:xfrm>
            <a:off x="2619375" y="368458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46" name="TextBox 11">
            <a:extLst>
              <a:ext uri="{FF2B5EF4-FFF2-40B4-BE49-F238E27FC236}">
                <a16:creationId xmlns:a16="http://schemas.microsoft.com/office/drawing/2014/main" id="{2C599D66-716B-4610-90C4-B3D2726F9750}"/>
              </a:ext>
            </a:extLst>
          </p:cNvPr>
          <p:cNvSpPr txBox="1">
            <a:spLocks noChangeArrowheads="1"/>
          </p:cNvSpPr>
          <p:nvPr/>
        </p:nvSpPr>
        <p:spPr bwMode="auto">
          <a:xfrm>
            <a:off x="2619375" y="43100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47" name="TextBox 11">
            <a:extLst>
              <a:ext uri="{FF2B5EF4-FFF2-40B4-BE49-F238E27FC236}">
                <a16:creationId xmlns:a16="http://schemas.microsoft.com/office/drawing/2014/main" id="{06B202D1-00A9-4A13-B3A3-235234471FDC}"/>
              </a:ext>
            </a:extLst>
          </p:cNvPr>
          <p:cNvSpPr txBox="1">
            <a:spLocks noChangeArrowheads="1"/>
          </p:cNvSpPr>
          <p:nvPr/>
        </p:nvSpPr>
        <p:spPr bwMode="auto">
          <a:xfrm>
            <a:off x="2619375"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48" name="TextBox 11">
            <a:extLst>
              <a:ext uri="{FF2B5EF4-FFF2-40B4-BE49-F238E27FC236}">
                <a16:creationId xmlns:a16="http://schemas.microsoft.com/office/drawing/2014/main" id="{77B29B32-1841-4899-A8ED-E254E7153D9A}"/>
              </a:ext>
            </a:extLst>
          </p:cNvPr>
          <p:cNvSpPr txBox="1">
            <a:spLocks noChangeArrowheads="1"/>
          </p:cNvSpPr>
          <p:nvPr/>
        </p:nvSpPr>
        <p:spPr bwMode="auto">
          <a:xfrm>
            <a:off x="3619500"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49" name="TextBox 11">
            <a:extLst>
              <a:ext uri="{FF2B5EF4-FFF2-40B4-BE49-F238E27FC236}">
                <a16:creationId xmlns:a16="http://schemas.microsoft.com/office/drawing/2014/main" id="{1693E630-222E-4C75-979A-F0B13A687769}"/>
              </a:ext>
            </a:extLst>
          </p:cNvPr>
          <p:cNvSpPr txBox="1">
            <a:spLocks noChangeArrowheads="1"/>
          </p:cNvSpPr>
          <p:nvPr/>
        </p:nvSpPr>
        <p:spPr bwMode="auto">
          <a:xfrm>
            <a:off x="3616325" y="4344988"/>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50" name="TextBox 11">
            <a:extLst>
              <a:ext uri="{FF2B5EF4-FFF2-40B4-BE49-F238E27FC236}">
                <a16:creationId xmlns:a16="http://schemas.microsoft.com/office/drawing/2014/main" id="{E835AAD8-BDBC-44FC-855F-B8874645A4B2}"/>
              </a:ext>
            </a:extLst>
          </p:cNvPr>
          <p:cNvSpPr txBox="1">
            <a:spLocks noChangeArrowheads="1"/>
          </p:cNvSpPr>
          <p:nvPr/>
        </p:nvSpPr>
        <p:spPr bwMode="auto">
          <a:xfrm>
            <a:off x="1724025" y="4405313"/>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51" name="TextBox 11">
            <a:extLst>
              <a:ext uri="{FF2B5EF4-FFF2-40B4-BE49-F238E27FC236}">
                <a16:creationId xmlns:a16="http://schemas.microsoft.com/office/drawing/2014/main" id="{2D70CC46-5DA7-4C14-9476-26E61EC51648}"/>
              </a:ext>
            </a:extLst>
          </p:cNvPr>
          <p:cNvSpPr txBox="1">
            <a:spLocks noChangeArrowheads="1"/>
          </p:cNvSpPr>
          <p:nvPr/>
        </p:nvSpPr>
        <p:spPr bwMode="auto">
          <a:xfrm>
            <a:off x="1751013" y="3681413"/>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8</a:t>
            </a:r>
          </a:p>
        </p:txBody>
      </p:sp>
      <p:sp>
        <p:nvSpPr>
          <p:cNvPr id="52" name="TextBox 11">
            <a:extLst>
              <a:ext uri="{FF2B5EF4-FFF2-40B4-BE49-F238E27FC236}">
                <a16:creationId xmlns:a16="http://schemas.microsoft.com/office/drawing/2014/main" id="{2EC9DD13-D2DB-4ADC-B4E2-002A82BFCA5E}"/>
              </a:ext>
            </a:extLst>
          </p:cNvPr>
          <p:cNvSpPr txBox="1">
            <a:spLocks noChangeArrowheads="1"/>
          </p:cNvSpPr>
          <p:nvPr/>
        </p:nvSpPr>
        <p:spPr bwMode="auto">
          <a:xfrm>
            <a:off x="719138" y="4310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53" name="TextBox 11">
            <a:extLst>
              <a:ext uri="{FF2B5EF4-FFF2-40B4-BE49-F238E27FC236}">
                <a16:creationId xmlns:a16="http://schemas.microsoft.com/office/drawing/2014/main" id="{1C082389-BCE1-4CF5-8C3C-46FFAA539D91}"/>
              </a:ext>
            </a:extLst>
          </p:cNvPr>
          <p:cNvSpPr txBox="1">
            <a:spLocks noChangeArrowheads="1"/>
          </p:cNvSpPr>
          <p:nvPr/>
        </p:nvSpPr>
        <p:spPr bwMode="auto">
          <a:xfrm>
            <a:off x="768350" y="508317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54" name="TextBox 11">
            <a:extLst>
              <a:ext uri="{FF2B5EF4-FFF2-40B4-BE49-F238E27FC236}">
                <a16:creationId xmlns:a16="http://schemas.microsoft.com/office/drawing/2014/main" id="{96995D22-6A76-4A35-B2C7-201763C4EAD8}"/>
              </a:ext>
            </a:extLst>
          </p:cNvPr>
          <p:cNvSpPr txBox="1">
            <a:spLocks noChangeArrowheads="1"/>
          </p:cNvSpPr>
          <p:nvPr/>
        </p:nvSpPr>
        <p:spPr bwMode="auto">
          <a:xfrm>
            <a:off x="1731963"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55" name="TextBox 11">
            <a:extLst>
              <a:ext uri="{FF2B5EF4-FFF2-40B4-BE49-F238E27FC236}">
                <a16:creationId xmlns:a16="http://schemas.microsoft.com/office/drawing/2014/main" id="{777A5478-71B3-4FF9-9754-35B241DFE66A}"/>
              </a:ext>
            </a:extLst>
          </p:cNvPr>
          <p:cNvSpPr txBox="1">
            <a:spLocks noChangeArrowheads="1"/>
          </p:cNvSpPr>
          <p:nvPr/>
        </p:nvSpPr>
        <p:spPr bwMode="auto">
          <a:xfrm>
            <a:off x="3429000" y="3681413"/>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6" name="TextBox 11">
            <a:extLst>
              <a:ext uri="{FF2B5EF4-FFF2-40B4-BE49-F238E27FC236}">
                <a16:creationId xmlns:a16="http://schemas.microsoft.com/office/drawing/2014/main" id="{1CC40B7A-5360-446A-8C03-349993257D24}"/>
              </a:ext>
            </a:extLst>
          </p:cNvPr>
          <p:cNvSpPr txBox="1">
            <a:spLocks noChangeArrowheads="1"/>
          </p:cNvSpPr>
          <p:nvPr/>
        </p:nvSpPr>
        <p:spPr bwMode="auto">
          <a:xfrm>
            <a:off x="658813" y="3681413"/>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L(20)</a:t>
            </a:r>
          </a:p>
        </p:txBody>
      </p:sp>
      <p:pic>
        <p:nvPicPr>
          <p:cNvPr id="57" name="Picture 56">
            <a:extLst>
              <a:ext uri="{FF2B5EF4-FFF2-40B4-BE49-F238E27FC236}">
                <a16:creationId xmlns:a16="http://schemas.microsoft.com/office/drawing/2014/main" id="{0D9D3D71-E626-491A-B1FE-B9432412D642}"/>
              </a:ext>
            </a:extLst>
          </p:cNvPr>
          <p:cNvPicPr>
            <a:picLocks noChangeAspect="1"/>
          </p:cNvPicPr>
          <p:nvPr/>
        </p:nvPicPr>
        <p:blipFill>
          <a:blip r:embed="rId3"/>
          <a:stretch>
            <a:fillRect/>
          </a:stretch>
        </p:blipFill>
        <p:spPr>
          <a:xfrm>
            <a:off x="0" y="329577"/>
            <a:ext cx="9144000" cy="3007983"/>
          </a:xfrm>
          <a:prstGeom prst="rect">
            <a:avLst/>
          </a:prstGeom>
        </p:spPr>
      </p:pic>
      <p:sp>
        <p:nvSpPr>
          <p:cNvPr id="58" name="TextBox 23">
            <a:extLst>
              <a:ext uri="{FF2B5EF4-FFF2-40B4-BE49-F238E27FC236}">
                <a16:creationId xmlns:a16="http://schemas.microsoft.com/office/drawing/2014/main" id="{4B4FEB79-FA82-4312-9B28-70656183D389}"/>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9" name="TextBox 23">
            <a:extLst>
              <a:ext uri="{FF2B5EF4-FFF2-40B4-BE49-F238E27FC236}">
                <a16:creationId xmlns:a16="http://schemas.microsoft.com/office/drawing/2014/main" id="{2879BDC5-B4D5-4692-B7FB-FD0102347027}"/>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0" name="TextBox 23">
            <a:extLst>
              <a:ext uri="{FF2B5EF4-FFF2-40B4-BE49-F238E27FC236}">
                <a16:creationId xmlns:a16="http://schemas.microsoft.com/office/drawing/2014/main" id="{0CDA8EA7-E0FD-4F2F-B567-C6C9819FF18C}"/>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1" name="TextBox 23">
            <a:extLst>
              <a:ext uri="{FF2B5EF4-FFF2-40B4-BE49-F238E27FC236}">
                <a16:creationId xmlns:a16="http://schemas.microsoft.com/office/drawing/2014/main" id="{28037523-C23C-40C1-94B7-99F4FEB61D86}"/>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2" name="TextBox 23">
            <a:extLst>
              <a:ext uri="{FF2B5EF4-FFF2-40B4-BE49-F238E27FC236}">
                <a16:creationId xmlns:a16="http://schemas.microsoft.com/office/drawing/2014/main" id="{D44590B9-E588-4176-874C-78B4DDA29CD1}"/>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3" name="TextBox 23">
            <a:extLst>
              <a:ext uri="{FF2B5EF4-FFF2-40B4-BE49-F238E27FC236}">
                <a16:creationId xmlns:a16="http://schemas.microsoft.com/office/drawing/2014/main" id="{BD32C0A7-A284-4526-A973-68998CD621FA}"/>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4" name="TextBox 23">
            <a:extLst>
              <a:ext uri="{FF2B5EF4-FFF2-40B4-BE49-F238E27FC236}">
                <a16:creationId xmlns:a16="http://schemas.microsoft.com/office/drawing/2014/main" id="{38BD4ABE-5725-4571-B300-4A4548BA2879}"/>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5" name="TextBox 23">
            <a:extLst>
              <a:ext uri="{FF2B5EF4-FFF2-40B4-BE49-F238E27FC236}">
                <a16:creationId xmlns:a16="http://schemas.microsoft.com/office/drawing/2014/main" id="{60E221A0-374E-4A12-9EE0-EDAEE1EB78CA}"/>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6" name="TextBox 23">
            <a:extLst>
              <a:ext uri="{FF2B5EF4-FFF2-40B4-BE49-F238E27FC236}">
                <a16:creationId xmlns:a16="http://schemas.microsoft.com/office/drawing/2014/main" id="{8B37BC5E-42B2-4E5D-8FDC-C617E0967EEE}"/>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67" name="TextBox 23">
            <a:extLst>
              <a:ext uri="{FF2B5EF4-FFF2-40B4-BE49-F238E27FC236}">
                <a16:creationId xmlns:a16="http://schemas.microsoft.com/office/drawing/2014/main" id="{D16F6EEF-5448-4079-AAF8-A6C85A336865}"/>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68" name="TextBox 23">
            <a:extLst>
              <a:ext uri="{FF2B5EF4-FFF2-40B4-BE49-F238E27FC236}">
                <a16:creationId xmlns:a16="http://schemas.microsoft.com/office/drawing/2014/main" id="{0821FF33-1138-4F44-9037-6E79E28C5D5C}"/>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9" name="TextBox 23">
            <a:extLst>
              <a:ext uri="{FF2B5EF4-FFF2-40B4-BE49-F238E27FC236}">
                <a16:creationId xmlns:a16="http://schemas.microsoft.com/office/drawing/2014/main" id="{464100DE-33DB-4D68-9224-02D306A675C4}"/>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0" name="TextBox 23">
            <a:extLst>
              <a:ext uri="{FF2B5EF4-FFF2-40B4-BE49-F238E27FC236}">
                <a16:creationId xmlns:a16="http://schemas.microsoft.com/office/drawing/2014/main" id="{3F830006-2E4F-4733-A9F9-77564BA86802}"/>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1" name="TextBox 23">
            <a:extLst>
              <a:ext uri="{FF2B5EF4-FFF2-40B4-BE49-F238E27FC236}">
                <a16:creationId xmlns:a16="http://schemas.microsoft.com/office/drawing/2014/main" id="{590DF801-C5DE-4455-88B9-05118D643066}"/>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2" name="TextBox 11">
            <a:extLst>
              <a:ext uri="{FF2B5EF4-FFF2-40B4-BE49-F238E27FC236}">
                <a16:creationId xmlns:a16="http://schemas.microsoft.com/office/drawing/2014/main" id="{013ACDA9-C40A-4DF0-AD6E-D3D82671E732}"/>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3" name="TextBox 12">
            <a:extLst>
              <a:ext uri="{FF2B5EF4-FFF2-40B4-BE49-F238E27FC236}">
                <a16:creationId xmlns:a16="http://schemas.microsoft.com/office/drawing/2014/main" id="{9E9FA7C1-DD53-4FE3-895C-13E57C9A5A16}"/>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4" name="TextBox 23">
            <a:extLst>
              <a:ext uri="{FF2B5EF4-FFF2-40B4-BE49-F238E27FC236}">
                <a16:creationId xmlns:a16="http://schemas.microsoft.com/office/drawing/2014/main" id="{3004924A-4498-4F80-AF10-44A30188A4BC}"/>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5" name="TextBox 23">
            <a:extLst>
              <a:ext uri="{FF2B5EF4-FFF2-40B4-BE49-F238E27FC236}">
                <a16:creationId xmlns:a16="http://schemas.microsoft.com/office/drawing/2014/main" id="{84FFB85E-9652-4BB6-877D-87527447A43C}"/>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6" name="Straight Connector 42">
            <a:extLst>
              <a:ext uri="{FF2B5EF4-FFF2-40B4-BE49-F238E27FC236}">
                <a16:creationId xmlns:a16="http://schemas.microsoft.com/office/drawing/2014/main" id="{6C463F5D-2B22-4015-BB93-87CFD5925F46}"/>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42" name="Straight Connector 42">
            <a:extLst>
              <a:ext uri="{FF2B5EF4-FFF2-40B4-BE49-F238E27FC236}">
                <a16:creationId xmlns:a16="http://schemas.microsoft.com/office/drawing/2014/main" id="{FE544EA8-31E1-4FFE-9C06-E62469608D02}"/>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3328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Slide Number Placeholder 3">
            <a:extLst>
              <a:ext uri="{FF2B5EF4-FFF2-40B4-BE49-F238E27FC236}">
                <a16:creationId xmlns:a16="http://schemas.microsoft.com/office/drawing/2014/main" id="{18B0FAB5-B4A1-4091-8ABF-D04C3B76EFD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AD57A804-0317-4EBE-B696-8FD06FE8E808}" type="slidenum">
              <a:rPr lang="en-US" altLang="en-US" sz="1000" smtClean="0"/>
              <a:pPr>
                <a:spcBef>
                  <a:spcPct val="0"/>
                </a:spcBef>
                <a:buClrTx/>
                <a:buFontTx/>
                <a:buNone/>
              </a:pPr>
              <a:t>2</a:t>
            </a:fld>
            <a:endParaRPr lang="en-US" altLang="en-US" sz="1000"/>
          </a:p>
        </p:txBody>
      </p:sp>
      <p:sp>
        <p:nvSpPr>
          <p:cNvPr id="260099" name="Text Box 3">
            <a:extLst>
              <a:ext uri="{FF2B5EF4-FFF2-40B4-BE49-F238E27FC236}">
                <a16:creationId xmlns:a16="http://schemas.microsoft.com/office/drawing/2014/main" id="{9D7990EA-C089-4A64-A515-3F6CB12D3B78}"/>
              </a:ext>
            </a:extLst>
          </p:cNvPr>
          <p:cNvSpPr txBox="1">
            <a:spLocks noChangeArrowheads="1"/>
          </p:cNvSpPr>
          <p:nvPr/>
        </p:nvSpPr>
        <p:spPr bwMode="auto">
          <a:xfrm>
            <a:off x="0" y="365125"/>
            <a:ext cx="9144000" cy="823913"/>
          </a:xfrm>
          <a:prstGeom prst="rect">
            <a:avLst/>
          </a:prstGeom>
          <a:noFill/>
          <a:ln w="9525">
            <a:noFill/>
            <a:miter lim="800000"/>
            <a:headEnd/>
            <a:tailEnd/>
          </a:ln>
          <a:effectLst/>
        </p:spPr>
        <p:txBody>
          <a:bodyPr>
            <a:spAutoFit/>
          </a:bodyPr>
          <a:lstStyle/>
          <a:p>
            <a:pPr algn="ctr" eaLnBrk="1" hangingPunct="1">
              <a:spcBef>
                <a:spcPct val="50000"/>
              </a:spcBef>
              <a:defRPr/>
            </a:pPr>
            <a:r>
              <a:rPr lang="en-US" sz="3200" i="1" dirty="0">
                <a:solidFill>
                  <a:schemeClr val="accent2"/>
                </a:solidFill>
                <a:effectLst>
                  <a:outerShdw blurRad="38100" dist="38100" dir="2700000" algn="tl">
                    <a:srgbClr val="C0C0C0"/>
                  </a:outerShdw>
                </a:effectLst>
                <a:latin typeface="Tahoma" pitchFamily="34" charset="0"/>
                <a:cs typeface="+mn-cs"/>
              </a:rPr>
              <a:t>Officials and Work Team</a:t>
            </a:r>
            <a:br>
              <a:rPr lang="en-US" sz="3200" i="1" dirty="0">
                <a:solidFill>
                  <a:schemeClr val="accent2"/>
                </a:solidFill>
                <a:effectLst>
                  <a:outerShdw blurRad="38100" dist="38100" dir="2700000" algn="tl">
                    <a:srgbClr val="C0C0C0"/>
                  </a:outerShdw>
                </a:effectLst>
                <a:latin typeface="Tahoma" pitchFamily="34" charset="0"/>
                <a:cs typeface="+mn-cs"/>
              </a:rPr>
            </a:br>
            <a:r>
              <a:rPr lang="en-US" sz="1600" i="1" dirty="0">
                <a:solidFill>
                  <a:schemeClr val="accent2"/>
                </a:solidFill>
                <a:effectLst>
                  <a:outerShdw blurRad="38100" dist="38100" dir="2700000" algn="tl">
                    <a:srgbClr val="C0C0C0"/>
                  </a:outerShdw>
                </a:effectLst>
                <a:latin typeface="Tahoma" pitchFamily="34" charset="0"/>
                <a:cs typeface="+mn-cs"/>
              </a:rPr>
              <a:t>Common Placement</a:t>
            </a:r>
          </a:p>
        </p:txBody>
      </p:sp>
      <p:pic>
        <p:nvPicPr>
          <p:cNvPr id="260100" name="Picture 4" descr="Vball9">
            <a:extLst>
              <a:ext uri="{FF2B5EF4-FFF2-40B4-BE49-F238E27FC236}">
                <a16:creationId xmlns:a16="http://schemas.microsoft.com/office/drawing/2014/main" id="{C49E7E07-CB2D-4DF3-B84D-7B7740C81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3" name="Group 5">
            <a:extLst>
              <a:ext uri="{FF2B5EF4-FFF2-40B4-BE49-F238E27FC236}">
                <a16:creationId xmlns:a16="http://schemas.microsoft.com/office/drawing/2014/main" id="{5FB3658A-57C1-4EEC-9CE7-6924A6681834}"/>
              </a:ext>
            </a:extLst>
          </p:cNvPr>
          <p:cNvGrpSpPr>
            <a:grpSpLocks/>
          </p:cNvGrpSpPr>
          <p:nvPr/>
        </p:nvGrpSpPr>
        <p:grpSpPr bwMode="auto">
          <a:xfrm>
            <a:off x="1873250" y="2193925"/>
            <a:ext cx="2835275" cy="2835275"/>
            <a:chOff x="720" y="1469"/>
            <a:chExt cx="1786" cy="1786"/>
          </a:xfrm>
        </p:grpSpPr>
        <p:sp>
          <p:nvSpPr>
            <p:cNvPr id="17454" name="Rectangle 6">
              <a:extLst>
                <a:ext uri="{FF2B5EF4-FFF2-40B4-BE49-F238E27FC236}">
                  <a16:creationId xmlns:a16="http://schemas.microsoft.com/office/drawing/2014/main" id="{475681F0-142E-48EE-9D47-5EFDFF5DA116}"/>
                </a:ext>
              </a:extLst>
            </p:cNvPr>
            <p:cNvSpPr>
              <a:spLocks noChangeArrowheads="1"/>
            </p:cNvSpPr>
            <p:nvPr/>
          </p:nvSpPr>
          <p:spPr bwMode="auto">
            <a:xfrm>
              <a:off x="720" y="1469"/>
              <a:ext cx="1786" cy="1786"/>
            </a:xfrm>
            <a:prstGeom prst="rect">
              <a:avLst/>
            </a:prstGeom>
            <a:solidFill>
              <a:srgbClr val="CCECFF"/>
            </a:solidFill>
            <a:ln w="2857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55" name="Line 7">
              <a:extLst>
                <a:ext uri="{FF2B5EF4-FFF2-40B4-BE49-F238E27FC236}">
                  <a16:creationId xmlns:a16="http://schemas.microsoft.com/office/drawing/2014/main" id="{5353CCA9-2072-4CF7-842E-2F36315C6B8B}"/>
                </a:ext>
              </a:extLst>
            </p:cNvPr>
            <p:cNvSpPr>
              <a:spLocks noChangeShapeType="1"/>
            </p:cNvSpPr>
            <p:nvPr/>
          </p:nvSpPr>
          <p:spPr bwMode="auto">
            <a:xfrm>
              <a:off x="1930" y="1469"/>
              <a:ext cx="0" cy="178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14" name="Group 8">
            <a:extLst>
              <a:ext uri="{FF2B5EF4-FFF2-40B4-BE49-F238E27FC236}">
                <a16:creationId xmlns:a16="http://schemas.microsoft.com/office/drawing/2014/main" id="{6B7702D3-0E23-4A71-9B42-C2F77B8210C6}"/>
              </a:ext>
            </a:extLst>
          </p:cNvPr>
          <p:cNvGrpSpPr>
            <a:grpSpLocks/>
          </p:cNvGrpSpPr>
          <p:nvPr/>
        </p:nvGrpSpPr>
        <p:grpSpPr bwMode="auto">
          <a:xfrm flipH="1">
            <a:off x="4708525" y="2193925"/>
            <a:ext cx="2835275" cy="2835275"/>
            <a:chOff x="720" y="1469"/>
            <a:chExt cx="1786" cy="1786"/>
          </a:xfrm>
        </p:grpSpPr>
        <p:sp>
          <p:nvSpPr>
            <p:cNvPr id="17452" name="Rectangle 9">
              <a:extLst>
                <a:ext uri="{FF2B5EF4-FFF2-40B4-BE49-F238E27FC236}">
                  <a16:creationId xmlns:a16="http://schemas.microsoft.com/office/drawing/2014/main" id="{8730B661-48AD-4A9C-AAB2-06222CD38E9C}"/>
                </a:ext>
              </a:extLst>
            </p:cNvPr>
            <p:cNvSpPr>
              <a:spLocks noChangeArrowheads="1"/>
            </p:cNvSpPr>
            <p:nvPr/>
          </p:nvSpPr>
          <p:spPr bwMode="auto">
            <a:xfrm>
              <a:off x="720" y="1469"/>
              <a:ext cx="1786" cy="1786"/>
            </a:xfrm>
            <a:prstGeom prst="rect">
              <a:avLst/>
            </a:prstGeom>
            <a:solidFill>
              <a:srgbClr val="CCECFF"/>
            </a:solidFill>
            <a:ln w="2857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53" name="Line 10">
              <a:extLst>
                <a:ext uri="{FF2B5EF4-FFF2-40B4-BE49-F238E27FC236}">
                  <a16:creationId xmlns:a16="http://schemas.microsoft.com/office/drawing/2014/main" id="{AC6D8E46-E9E9-4E5B-974F-5765FC582F14}"/>
                </a:ext>
              </a:extLst>
            </p:cNvPr>
            <p:cNvSpPr>
              <a:spLocks noChangeShapeType="1"/>
            </p:cNvSpPr>
            <p:nvPr/>
          </p:nvSpPr>
          <p:spPr bwMode="auto">
            <a:xfrm>
              <a:off x="1930" y="1469"/>
              <a:ext cx="0" cy="178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15" name="Group 11">
            <a:extLst>
              <a:ext uri="{FF2B5EF4-FFF2-40B4-BE49-F238E27FC236}">
                <a16:creationId xmlns:a16="http://schemas.microsoft.com/office/drawing/2014/main" id="{7944B0A2-D6B3-4252-B8E2-DCB6FE4FD1C3}"/>
              </a:ext>
            </a:extLst>
          </p:cNvPr>
          <p:cNvGrpSpPr>
            <a:grpSpLocks/>
          </p:cNvGrpSpPr>
          <p:nvPr/>
        </p:nvGrpSpPr>
        <p:grpSpPr bwMode="auto">
          <a:xfrm>
            <a:off x="4645025" y="1736725"/>
            <a:ext cx="136525" cy="3702050"/>
            <a:chOff x="2448" y="1181"/>
            <a:chExt cx="86" cy="2332"/>
          </a:xfrm>
        </p:grpSpPr>
        <p:sp>
          <p:nvSpPr>
            <p:cNvPr id="17449" name="Oval 12">
              <a:extLst>
                <a:ext uri="{FF2B5EF4-FFF2-40B4-BE49-F238E27FC236}">
                  <a16:creationId xmlns:a16="http://schemas.microsoft.com/office/drawing/2014/main" id="{C1BBF54C-17B1-4641-B21B-86BBDF96FA3B}"/>
                </a:ext>
              </a:extLst>
            </p:cNvPr>
            <p:cNvSpPr>
              <a:spLocks noChangeArrowheads="1"/>
            </p:cNvSpPr>
            <p:nvPr/>
          </p:nvSpPr>
          <p:spPr bwMode="auto">
            <a:xfrm>
              <a:off x="2448" y="1181"/>
              <a:ext cx="86" cy="86"/>
            </a:xfrm>
            <a:prstGeom prst="ellipse">
              <a:avLst/>
            </a:prstGeom>
            <a:solidFill>
              <a:schemeClr val="tx1"/>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50" name="Oval 13">
              <a:extLst>
                <a:ext uri="{FF2B5EF4-FFF2-40B4-BE49-F238E27FC236}">
                  <a16:creationId xmlns:a16="http://schemas.microsoft.com/office/drawing/2014/main" id="{9682C73D-9DAE-4391-B417-09467B22BAE7}"/>
                </a:ext>
              </a:extLst>
            </p:cNvPr>
            <p:cNvSpPr>
              <a:spLocks noChangeArrowheads="1"/>
            </p:cNvSpPr>
            <p:nvPr/>
          </p:nvSpPr>
          <p:spPr bwMode="auto">
            <a:xfrm>
              <a:off x="2448" y="3427"/>
              <a:ext cx="86" cy="86"/>
            </a:xfrm>
            <a:prstGeom prst="ellipse">
              <a:avLst/>
            </a:prstGeom>
            <a:solidFill>
              <a:schemeClr val="tx1"/>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51" name="Line 14">
              <a:extLst>
                <a:ext uri="{FF2B5EF4-FFF2-40B4-BE49-F238E27FC236}">
                  <a16:creationId xmlns:a16="http://schemas.microsoft.com/office/drawing/2014/main" id="{1E6C0AE3-96FF-4344-B7A1-766E4FD483CD}"/>
                </a:ext>
              </a:extLst>
            </p:cNvPr>
            <p:cNvSpPr>
              <a:spLocks noChangeShapeType="1"/>
            </p:cNvSpPr>
            <p:nvPr/>
          </p:nvSpPr>
          <p:spPr bwMode="auto">
            <a:xfrm>
              <a:off x="2491" y="1210"/>
              <a:ext cx="0" cy="22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416" name="Oval 15">
            <a:extLst>
              <a:ext uri="{FF2B5EF4-FFF2-40B4-BE49-F238E27FC236}">
                <a16:creationId xmlns:a16="http://schemas.microsoft.com/office/drawing/2014/main" id="{1E614386-0594-4F9C-818C-85F003707559}"/>
              </a:ext>
            </a:extLst>
          </p:cNvPr>
          <p:cNvSpPr>
            <a:spLocks noChangeArrowheads="1"/>
          </p:cNvSpPr>
          <p:nvPr/>
        </p:nvSpPr>
        <p:spPr bwMode="auto">
          <a:xfrm>
            <a:off x="4800600" y="5395913"/>
            <a:ext cx="412750" cy="182562"/>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17" name="Text Box 16">
            <a:extLst>
              <a:ext uri="{FF2B5EF4-FFF2-40B4-BE49-F238E27FC236}">
                <a16:creationId xmlns:a16="http://schemas.microsoft.com/office/drawing/2014/main" id="{5C1143C5-6300-4064-8B24-C171FDBBF38A}"/>
              </a:ext>
            </a:extLst>
          </p:cNvPr>
          <p:cNvSpPr txBox="1">
            <a:spLocks noChangeArrowheads="1"/>
          </p:cNvSpPr>
          <p:nvPr/>
        </p:nvSpPr>
        <p:spPr bwMode="auto">
          <a:xfrm>
            <a:off x="4818063" y="5349875"/>
            <a:ext cx="377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t>R2</a:t>
            </a:r>
          </a:p>
        </p:txBody>
      </p:sp>
      <p:grpSp>
        <p:nvGrpSpPr>
          <p:cNvPr id="17418" name="Group 17">
            <a:extLst>
              <a:ext uri="{FF2B5EF4-FFF2-40B4-BE49-F238E27FC236}">
                <a16:creationId xmlns:a16="http://schemas.microsoft.com/office/drawing/2014/main" id="{1C605809-698F-4995-9747-98F1700C5767}"/>
              </a:ext>
            </a:extLst>
          </p:cNvPr>
          <p:cNvGrpSpPr>
            <a:grpSpLocks/>
          </p:cNvGrpSpPr>
          <p:nvPr/>
        </p:nvGrpSpPr>
        <p:grpSpPr bwMode="auto">
          <a:xfrm rot="-3066260">
            <a:off x="1577182" y="1986756"/>
            <a:ext cx="412750" cy="274637"/>
            <a:chOff x="922" y="1208"/>
            <a:chExt cx="260" cy="173"/>
          </a:xfrm>
        </p:grpSpPr>
        <p:sp>
          <p:nvSpPr>
            <p:cNvPr id="17447" name="Oval 18">
              <a:extLst>
                <a:ext uri="{FF2B5EF4-FFF2-40B4-BE49-F238E27FC236}">
                  <a16:creationId xmlns:a16="http://schemas.microsoft.com/office/drawing/2014/main" id="{9887116B-6D8C-4EA8-BA77-35608358B5BA}"/>
                </a:ext>
              </a:extLst>
            </p:cNvPr>
            <p:cNvSpPr>
              <a:spLocks noChangeArrowheads="1"/>
            </p:cNvSpPr>
            <p:nvPr/>
          </p:nvSpPr>
          <p:spPr bwMode="auto">
            <a:xfrm>
              <a:off x="922" y="1238"/>
              <a:ext cx="260"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48" name="Text Box 19">
              <a:extLst>
                <a:ext uri="{FF2B5EF4-FFF2-40B4-BE49-F238E27FC236}">
                  <a16:creationId xmlns:a16="http://schemas.microsoft.com/office/drawing/2014/main" id="{1468D7A9-9399-40E4-A101-9CAE3D0D67A4}"/>
                </a:ext>
              </a:extLst>
            </p:cNvPr>
            <p:cNvSpPr txBox="1">
              <a:spLocks noChangeArrowheads="1"/>
            </p:cNvSpPr>
            <p:nvPr/>
          </p:nvSpPr>
          <p:spPr bwMode="auto">
            <a:xfrm>
              <a:off x="935" y="1208"/>
              <a:ext cx="2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t>L1</a:t>
              </a:r>
            </a:p>
          </p:txBody>
        </p:sp>
      </p:grpSp>
      <p:grpSp>
        <p:nvGrpSpPr>
          <p:cNvPr id="17419" name="Group 20">
            <a:extLst>
              <a:ext uri="{FF2B5EF4-FFF2-40B4-BE49-F238E27FC236}">
                <a16:creationId xmlns:a16="http://schemas.microsoft.com/office/drawing/2014/main" id="{2B2E2C60-CBDE-491F-9202-B5D10B2FB6AF}"/>
              </a:ext>
            </a:extLst>
          </p:cNvPr>
          <p:cNvGrpSpPr>
            <a:grpSpLocks/>
          </p:cNvGrpSpPr>
          <p:nvPr/>
        </p:nvGrpSpPr>
        <p:grpSpPr bwMode="auto">
          <a:xfrm rot="-2653130">
            <a:off x="7407275" y="4983163"/>
            <a:ext cx="412750" cy="274637"/>
            <a:chOff x="3600" y="3182"/>
            <a:chExt cx="260" cy="173"/>
          </a:xfrm>
        </p:grpSpPr>
        <p:sp>
          <p:nvSpPr>
            <p:cNvPr id="17445" name="Oval 21">
              <a:extLst>
                <a:ext uri="{FF2B5EF4-FFF2-40B4-BE49-F238E27FC236}">
                  <a16:creationId xmlns:a16="http://schemas.microsoft.com/office/drawing/2014/main" id="{9553DFB4-3AB8-4EDC-91AE-EBD13A12B3DC}"/>
                </a:ext>
              </a:extLst>
            </p:cNvPr>
            <p:cNvSpPr>
              <a:spLocks noChangeArrowheads="1"/>
            </p:cNvSpPr>
            <p:nvPr/>
          </p:nvSpPr>
          <p:spPr bwMode="auto">
            <a:xfrm>
              <a:off x="3600" y="3211"/>
              <a:ext cx="260"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46" name="Text Box 22">
              <a:extLst>
                <a:ext uri="{FF2B5EF4-FFF2-40B4-BE49-F238E27FC236}">
                  <a16:creationId xmlns:a16="http://schemas.microsoft.com/office/drawing/2014/main" id="{47780427-CA06-42F4-9A79-7240E3CEBC04}"/>
                </a:ext>
              </a:extLst>
            </p:cNvPr>
            <p:cNvSpPr txBox="1">
              <a:spLocks noChangeArrowheads="1"/>
            </p:cNvSpPr>
            <p:nvPr/>
          </p:nvSpPr>
          <p:spPr bwMode="auto">
            <a:xfrm>
              <a:off x="3616" y="3182"/>
              <a:ext cx="2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t>L2</a:t>
              </a:r>
            </a:p>
          </p:txBody>
        </p:sp>
      </p:grpSp>
      <p:grpSp>
        <p:nvGrpSpPr>
          <p:cNvPr id="17420" name="Group 23">
            <a:extLst>
              <a:ext uri="{FF2B5EF4-FFF2-40B4-BE49-F238E27FC236}">
                <a16:creationId xmlns:a16="http://schemas.microsoft.com/office/drawing/2014/main" id="{EC5FE938-2216-4D0E-99B6-8D8192837A07}"/>
              </a:ext>
            </a:extLst>
          </p:cNvPr>
          <p:cNvGrpSpPr>
            <a:grpSpLocks/>
          </p:cNvGrpSpPr>
          <p:nvPr/>
        </p:nvGrpSpPr>
        <p:grpSpPr bwMode="auto">
          <a:xfrm>
            <a:off x="4508500" y="1508125"/>
            <a:ext cx="412750" cy="274638"/>
            <a:chOff x="2840" y="950"/>
            <a:chExt cx="260" cy="173"/>
          </a:xfrm>
        </p:grpSpPr>
        <p:sp>
          <p:nvSpPr>
            <p:cNvPr id="17443" name="Oval 24">
              <a:extLst>
                <a:ext uri="{FF2B5EF4-FFF2-40B4-BE49-F238E27FC236}">
                  <a16:creationId xmlns:a16="http://schemas.microsoft.com/office/drawing/2014/main" id="{7AC0D31D-46C3-4E56-8E6C-2E109E4CAB3B}"/>
                </a:ext>
              </a:extLst>
            </p:cNvPr>
            <p:cNvSpPr>
              <a:spLocks noChangeArrowheads="1"/>
            </p:cNvSpPr>
            <p:nvPr/>
          </p:nvSpPr>
          <p:spPr bwMode="auto">
            <a:xfrm>
              <a:off x="2840" y="978"/>
              <a:ext cx="260"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44" name="Text Box 25">
              <a:extLst>
                <a:ext uri="{FF2B5EF4-FFF2-40B4-BE49-F238E27FC236}">
                  <a16:creationId xmlns:a16="http://schemas.microsoft.com/office/drawing/2014/main" id="{860EAB80-4F99-4BBF-9753-08C52EB85253}"/>
                </a:ext>
              </a:extLst>
            </p:cNvPr>
            <p:cNvSpPr txBox="1">
              <a:spLocks noChangeArrowheads="1"/>
            </p:cNvSpPr>
            <p:nvPr/>
          </p:nvSpPr>
          <p:spPr bwMode="auto">
            <a:xfrm>
              <a:off x="2851" y="950"/>
              <a:ext cx="2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t>R1</a:t>
              </a:r>
            </a:p>
          </p:txBody>
        </p:sp>
      </p:grpSp>
      <p:grpSp>
        <p:nvGrpSpPr>
          <p:cNvPr id="17421" name="Group 26">
            <a:extLst>
              <a:ext uri="{FF2B5EF4-FFF2-40B4-BE49-F238E27FC236}">
                <a16:creationId xmlns:a16="http://schemas.microsoft.com/office/drawing/2014/main" id="{DFBCFBF4-B1A3-42D5-B20C-41AC42C9DB97}"/>
              </a:ext>
            </a:extLst>
          </p:cNvPr>
          <p:cNvGrpSpPr>
            <a:grpSpLocks/>
          </p:cNvGrpSpPr>
          <p:nvPr/>
        </p:nvGrpSpPr>
        <p:grpSpPr bwMode="auto">
          <a:xfrm>
            <a:off x="3983053" y="5715000"/>
            <a:ext cx="742952" cy="290513"/>
            <a:chOff x="2509" y="3600"/>
            <a:chExt cx="468" cy="183"/>
          </a:xfrm>
        </p:grpSpPr>
        <p:sp>
          <p:nvSpPr>
            <p:cNvPr id="17433" name="Rectangle 27">
              <a:extLst>
                <a:ext uri="{FF2B5EF4-FFF2-40B4-BE49-F238E27FC236}">
                  <a16:creationId xmlns:a16="http://schemas.microsoft.com/office/drawing/2014/main" id="{AA4D0189-74C8-46E8-9C48-387240368FB7}"/>
                </a:ext>
              </a:extLst>
            </p:cNvPr>
            <p:cNvSpPr>
              <a:spLocks noChangeArrowheads="1"/>
            </p:cNvSpPr>
            <p:nvPr/>
          </p:nvSpPr>
          <p:spPr bwMode="auto">
            <a:xfrm>
              <a:off x="2559" y="3600"/>
              <a:ext cx="346" cy="86"/>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nvGrpSpPr>
            <p:cNvPr id="17434" name="Group 28">
              <a:extLst>
                <a:ext uri="{FF2B5EF4-FFF2-40B4-BE49-F238E27FC236}">
                  <a16:creationId xmlns:a16="http://schemas.microsoft.com/office/drawing/2014/main" id="{22667BA4-F83C-4E05-8E19-F7B643A386F9}"/>
                </a:ext>
              </a:extLst>
            </p:cNvPr>
            <p:cNvGrpSpPr>
              <a:grpSpLocks/>
            </p:cNvGrpSpPr>
            <p:nvPr/>
          </p:nvGrpSpPr>
          <p:grpSpPr bwMode="auto">
            <a:xfrm>
              <a:off x="2650" y="3629"/>
              <a:ext cx="257" cy="154"/>
              <a:chOff x="2838" y="3686"/>
              <a:chExt cx="257" cy="154"/>
            </a:xfrm>
          </p:grpSpPr>
          <p:sp>
            <p:nvSpPr>
              <p:cNvPr id="17441" name="Oval 29">
                <a:extLst>
                  <a:ext uri="{FF2B5EF4-FFF2-40B4-BE49-F238E27FC236}">
                    <a16:creationId xmlns:a16="http://schemas.microsoft.com/office/drawing/2014/main" id="{3412C2B2-B435-480F-8953-902B0A4FD42F}"/>
                  </a:ext>
                </a:extLst>
              </p:cNvPr>
              <p:cNvSpPr>
                <a:spLocks noChangeArrowheads="1"/>
              </p:cNvSpPr>
              <p:nvPr/>
            </p:nvSpPr>
            <p:spPr bwMode="auto">
              <a:xfrm>
                <a:off x="2979" y="3706"/>
                <a:ext cx="116"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42" name="Text Box 30">
                <a:extLst>
                  <a:ext uri="{FF2B5EF4-FFF2-40B4-BE49-F238E27FC236}">
                    <a16:creationId xmlns:a16="http://schemas.microsoft.com/office/drawing/2014/main" id="{74376D93-9233-4132-9398-EBC2DB48D3B7}"/>
                  </a:ext>
                </a:extLst>
              </p:cNvPr>
              <p:cNvSpPr txBox="1">
                <a:spLocks noChangeArrowheads="1"/>
              </p:cNvSpPr>
              <p:nvPr/>
            </p:nvSpPr>
            <p:spPr bwMode="auto">
              <a:xfrm>
                <a:off x="2838" y="3686"/>
                <a:ext cx="16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dirty="0"/>
                  <a:t>S</a:t>
                </a:r>
              </a:p>
            </p:txBody>
          </p:sp>
        </p:grpSp>
        <p:grpSp>
          <p:nvGrpSpPr>
            <p:cNvPr id="17435" name="Group 31">
              <a:extLst>
                <a:ext uri="{FF2B5EF4-FFF2-40B4-BE49-F238E27FC236}">
                  <a16:creationId xmlns:a16="http://schemas.microsoft.com/office/drawing/2014/main" id="{FE9CAEFC-EF70-4209-B4A9-F9D0EDA12272}"/>
                </a:ext>
              </a:extLst>
            </p:cNvPr>
            <p:cNvGrpSpPr>
              <a:grpSpLocks/>
            </p:cNvGrpSpPr>
            <p:nvPr/>
          </p:nvGrpSpPr>
          <p:grpSpPr bwMode="auto">
            <a:xfrm>
              <a:off x="2677" y="3632"/>
              <a:ext cx="300" cy="145"/>
              <a:chOff x="2677" y="3648"/>
              <a:chExt cx="300" cy="145"/>
            </a:xfrm>
          </p:grpSpPr>
          <p:sp>
            <p:nvSpPr>
              <p:cNvPr id="17439" name="Oval 32">
                <a:extLst>
                  <a:ext uri="{FF2B5EF4-FFF2-40B4-BE49-F238E27FC236}">
                    <a16:creationId xmlns:a16="http://schemas.microsoft.com/office/drawing/2014/main" id="{1C7B32A4-C730-41D3-9328-FB20B902C7D7}"/>
                  </a:ext>
                </a:extLst>
              </p:cNvPr>
              <p:cNvSpPr>
                <a:spLocks noChangeArrowheads="1"/>
              </p:cNvSpPr>
              <p:nvPr/>
            </p:nvSpPr>
            <p:spPr bwMode="auto">
              <a:xfrm>
                <a:off x="2677" y="3664"/>
                <a:ext cx="116"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40" name="Text Box 33">
                <a:extLst>
                  <a:ext uri="{FF2B5EF4-FFF2-40B4-BE49-F238E27FC236}">
                    <a16:creationId xmlns:a16="http://schemas.microsoft.com/office/drawing/2014/main" id="{3D6EE07E-3246-4005-95BC-D9A232FA71D0}"/>
                  </a:ext>
                </a:extLst>
              </p:cNvPr>
              <p:cNvSpPr txBox="1">
                <a:spLocks noChangeArrowheads="1"/>
              </p:cNvSpPr>
              <p:nvPr/>
            </p:nvSpPr>
            <p:spPr bwMode="auto">
              <a:xfrm>
                <a:off x="2751" y="3648"/>
                <a:ext cx="22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dirty="0"/>
                  <a:t>LT</a:t>
                </a:r>
              </a:p>
            </p:txBody>
          </p:sp>
        </p:grpSp>
        <p:grpSp>
          <p:nvGrpSpPr>
            <p:cNvPr id="17436" name="Group 34">
              <a:extLst>
                <a:ext uri="{FF2B5EF4-FFF2-40B4-BE49-F238E27FC236}">
                  <a16:creationId xmlns:a16="http://schemas.microsoft.com/office/drawing/2014/main" id="{FEB842BB-7434-4EEF-A55A-BC2436280B6E}"/>
                </a:ext>
              </a:extLst>
            </p:cNvPr>
            <p:cNvGrpSpPr>
              <a:grpSpLocks/>
            </p:cNvGrpSpPr>
            <p:nvPr/>
          </p:nvGrpSpPr>
          <p:grpSpPr bwMode="auto">
            <a:xfrm>
              <a:off x="2509" y="3635"/>
              <a:ext cx="221" cy="145"/>
              <a:chOff x="2480" y="3722"/>
              <a:chExt cx="221" cy="145"/>
            </a:xfrm>
          </p:grpSpPr>
          <p:sp>
            <p:nvSpPr>
              <p:cNvPr id="17437" name="Oval 35">
                <a:extLst>
                  <a:ext uri="{FF2B5EF4-FFF2-40B4-BE49-F238E27FC236}">
                    <a16:creationId xmlns:a16="http://schemas.microsoft.com/office/drawing/2014/main" id="{77B39A01-CB9A-4BBE-896A-BECA855293BE}"/>
                  </a:ext>
                </a:extLst>
              </p:cNvPr>
              <p:cNvSpPr>
                <a:spLocks noChangeArrowheads="1"/>
              </p:cNvSpPr>
              <p:nvPr/>
            </p:nvSpPr>
            <p:spPr bwMode="auto">
              <a:xfrm>
                <a:off x="2530" y="3735"/>
                <a:ext cx="116"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38" name="Text Box 36">
                <a:extLst>
                  <a:ext uri="{FF2B5EF4-FFF2-40B4-BE49-F238E27FC236}">
                    <a16:creationId xmlns:a16="http://schemas.microsoft.com/office/drawing/2014/main" id="{CC45841A-E9CB-431E-B60C-36859E2A8B36}"/>
                  </a:ext>
                </a:extLst>
              </p:cNvPr>
              <p:cNvSpPr txBox="1">
                <a:spLocks noChangeArrowheads="1"/>
              </p:cNvSpPr>
              <p:nvPr/>
            </p:nvSpPr>
            <p:spPr bwMode="auto">
              <a:xfrm>
                <a:off x="2480" y="3722"/>
                <a:ext cx="22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dirty="0"/>
                  <a:t>SO</a:t>
                </a:r>
              </a:p>
            </p:txBody>
          </p:sp>
        </p:grpSp>
      </p:grpSp>
      <p:grpSp>
        <p:nvGrpSpPr>
          <p:cNvPr id="17422" name="Group 37">
            <a:extLst>
              <a:ext uri="{FF2B5EF4-FFF2-40B4-BE49-F238E27FC236}">
                <a16:creationId xmlns:a16="http://schemas.microsoft.com/office/drawing/2014/main" id="{C6386982-44A5-443D-8482-BBC22EF2C1DD}"/>
              </a:ext>
            </a:extLst>
          </p:cNvPr>
          <p:cNvGrpSpPr>
            <a:grpSpLocks/>
          </p:cNvGrpSpPr>
          <p:nvPr/>
        </p:nvGrpSpPr>
        <p:grpSpPr bwMode="auto">
          <a:xfrm>
            <a:off x="2720975" y="5761038"/>
            <a:ext cx="960438" cy="365125"/>
            <a:chOff x="1714" y="3629"/>
            <a:chExt cx="605" cy="230"/>
          </a:xfrm>
        </p:grpSpPr>
        <p:grpSp>
          <p:nvGrpSpPr>
            <p:cNvPr id="17429" name="Group 38">
              <a:extLst>
                <a:ext uri="{FF2B5EF4-FFF2-40B4-BE49-F238E27FC236}">
                  <a16:creationId xmlns:a16="http://schemas.microsoft.com/office/drawing/2014/main" id="{273DC48E-7D4E-43C6-AA4B-E2C50AB84A3C}"/>
                </a:ext>
              </a:extLst>
            </p:cNvPr>
            <p:cNvGrpSpPr>
              <a:grpSpLocks/>
            </p:cNvGrpSpPr>
            <p:nvPr/>
          </p:nvGrpSpPr>
          <p:grpSpPr bwMode="auto">
            <a:xfrm>
              <a:off x="1714" y="3629"/>
              <a:ext cx="605" cy="115"/>
              <a:chOff x="1584" y="3629"/>
              <a:chExt cx="605" cy="115"/>
            </a:xfrm>
          </p:grpSpPr>
          <p:sp>
            <p:nvSpPr>
              <p:cNvPr id="17431" name="Rectangle 39">
                <a:extLst>
                  <a:ext uri="{FF2B5EF4-FFF2-40B4-BE49-F238E27FC236}">
                    <a16:creationId xmlns:a16="http://schemas.microsoft.com/office/drawing/2014/main" id="{87B383A4-C13B-4384-AFCD-AED7D5DE6E68}"/>
                  </a:ext>
                </a:extLst>
              </p:cNvPr>
              <p:cNvSpPr>
                <a:spLocks noChangeArrowheads="1"/>
              </p:cNvSpPr>
              <p:nvPr/>
            </p:nvSpPr>
            <p:spPr bwMode="auto">
              <a:xfrm>
                <a:off x="1584" y="3629"/>
                <a:ext cx="605" cy="115"/>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32" name="Rectangle 40">
                <a:extLst>
                  <a:ext uri="{FF2B5EF4-FFF2-40B4-BE49-F238E27FC236}">
                    <a16:creationId xmlns:a16="http://schemas.microsoft.com/office/drawing/2014/main" id="{E5DCEBBF-B830-43BE-ADD5-F18439AED3FF}"/>
                  </a:ext>
                </a:extLst>
              </p:cNvPr>
              <p:cNvSpPr>
                <a:spLocks noChangeArrowheads="1"/>
              </p:cNvSpPr>
              <p:nvPr/>
            </p:nvSpPr>
            <p:spPr bwMode="auto">
              <a:xfrm>
                <a:off x="1584" y="3715"/>
                <a:ext cx="605" cy="29"/>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sp>
          <p:nvSpPr>
            <p:cNvPr id="17430" name="Text Box 41">
              <a:extLst>
                <a:ext uri="{FF2B5EF4-FFF2-40B4-BE49-F238E27FC236}">
                  <a16:creationId xmlns:a16="http://schemas.microsoft.com/office/drawing/2014/main" id="{FB1D3959-516E-4409-9D70-6432634E96FA}"/>
                </a:ext>
              </a:extLst>
            </p:cNvPr>
            <p:cNvSpPr txBox="1">
              <a:spLocks noChangeArrowheads="1"/>
            </p:cNvSpPr>
            <p:nvPr/>
          </p:nvSpPr>
          <p:spPr bwMode="auto">
            <a:xfrm>
              <a:off x="1721" y="3705"/>
              <a:ext cx="59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t>Team Bench</a:t>
              </a:r>
            </a:p>
          </p:txBody>
        </p:sp>
      </p:grpSp>
      <p:grpSp>
        <p:nvGrpSpPr>
          <p:cNvPr id="17423" name="Group 42">
            <a:extLst>
              <a:ext uri="{FF2B5EF4-FFF2-40B4-BE49-F238E27FC236}">
                <a16:creationId xmlns:a16="http://schemas.microsoft.com/office/drawing/2014/main" id="{B87DC38C-55DA-4127-ACE2-B3A1A084031B}"/>
              </a:ext>
            </a:extLst>
          </p:cNvPr>
          <p:cNvGrpSpPr>
            <a:grpSpLocks/>
          </p:cNvGrpSpPr>
          <p:nvPr/>
        </p:nvGrpSpPr>
        <p:grpSpPr bwMode="auto">
          <a:xfrm>
            <a:off x="5761038" y="5761038"/>
            <a:ext cx="960437" cy="365125"/>
            <a:chOff x="1714" y="3629"/>
            <a:chExt cx="605" cy="230"/>
          </a:xfrm>
        </p:grpSpPr>
        <p:grpSp>
          <p:nvGrpSpPr>
            <p:cNvPr id="17425" name="Group 43">
              <a:extLst>
                <a:ext uri="{FF2B5EF4-FFF2-40B4-BE49-F238E27FC236}">
                  <a16:creationId xmlns:a16="http://schemas.microsoft.com/office/drawing/2014/main" id="{DF54E59D-3BC9-4D0D-A51C-C9EC25032C45}"/>
                </a:ext>
              </a:extLst>
            </p:cNvPr>
            <p:cNvGrpSpPr>
              <a:grpSpLocks/>
            </p:cNvGrpSpPr>
            <p:nvPr/>
          </p:nvGrpSpPr>
          <p:grpSpPr bwMode="auto">
            <a:xfrm>
              <a:off x="1714" y="3629"/>
              <a:ext cx="605" cy="115"/>
              <a:chOff x="1584" y="3629"/>
              <a:chExt cx="605" cy="115"/>
            </a:xfrm>
          </p:grpSpPr>
          <p:sp>
            <p:nvSpPr>
              <p:cNvPr id="17427" name="Rectangle 44">
                <a:extLst>
                  <a:ext uri="{FF2B5EF4-FFF2-40B4-BE49-F238E27FC236}">
                    <a16:creationId xmlns:a16="http://schemas.microsoft.com/office/drawing/2014/main" id="{23DC2DDE-755B-46E4-B4F6-9EDD0A3F3C95}"/>
                  </a:ext>
                </a:extLst>
              </p:cNvPr>
              <p:cNvSpPr>
                <a:spLocks noChangeArrowheads="1"/>
              </p:cNvSpPr>
              <p:nvPr/>
            </p:nvSpPr>
            <p:spPr bwMode="auto">
              <a:xfrm>
                <a:off x="1584" y="3629"/>
                <a:ext cx="605" cy="115"/>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28" name="Rectangle 45">
                <a:extLst>
                  <a:ext uri="{FF2B5EF4-FFF2-40B4-BE49-F238E27FC236}">
                    <a16:creationId xmlns:a16="http://schemas.microsoft.com/office/drawing/2014/main" id="{4629E563-CBF7-46FA-BBB0-8151F4F6809A}"/>
                  </a:ext>
                </a:extLst>
              </p:cNvPr>
              <p:cNvSpPr>
                <a:spLocks noChangeArrowheads="1"/>
              </p:cNvSpPr>
              <p:nvPr/>
            </p:nvSpPr>
            <p:spPr bwMode="auto">
              <a:xfrm>
                <a:off x="1584" y="3715"/>
                <a:ext cx="605" cy="29"/>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sp>
          <p:nvSpPr>
            <p:cNvPr id="17426" name="Text Box 46">
              <a:extLst>
                <a:ext uri="{FF2B5EF4-FFF2-40B4-BE49-F238E27FC236}">
                  <a16:creationId xmlns:a16="http://schemas.microsoft.com/office/drawing/2014/main" id="{FD611E79-5D1F-42EF-A3A3-D35D9ED1653C}"/>
                </a:ext>
              </a:extLst>
            </p:cNvPr>
            <p:cNvSpPr txBox="1">
              <a:spLocks noChangeArrowheads="1"/>
            </p:cNvSpPr>
            <p:nvPr/>
          </p:nvSpPr>
          <p:spPr bwMode="auto">
            <a:xfrm>
              <a:off x="1721" y="3705"/>
              <a:ext cx="59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t>Team Bench</a:t>
              </a:r>
            </a:p>
          </p:txBody>
        </p:sp>
      </p:grpSp>
      <p:sp>
        <p:nvSpPr>
          <p:cNvPr id="260143" name="Text Box 47">
            <a:extLst>
              <a:ext uri="{FF2B5EF4-FFF2-40B4-BE49-F238E27FC236}">
                <a16:creationId xmlns:a16="http://schemas.microsoft.com/office/drawing/2014/main" id="{D31BB2D9-F4B8-4D8E-B10D-2698BAF711D2}"/>
              </a:ext>
            </a:extLst>
          </p:cNvPr>
          <p:cNvSpPr txBox="1">
            <a:spLocks noChangeArrowheads="1"/>
          </p:cNvSpPr>
          <p:nvPr/>
        </p:nvSpPr>
        <p:spPr bwMode="auto">
          <a:xfrm>
            <a:off x="3154363" y="2697163"/>
            <a:ext cx="3095625"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R1 – 1</a:t>
            </a:r>
            <a:r>
              <a:rPr lang="en-US" altLang="en-US" sz="1800" baseline="30000"/>
              <a:t>st</a:t>
            </a:r>
            <a:r>
              <a:rPr lang="en-US" altLang="en-US" sz="1800"/>
              <a:t> Referee</a:t>
            </a:r>
          </a:p>
          <a:p>
            <a:pPr eaLnBrk="1" hangingPunct="1">
              <a:spcBef>
                <a:spcPct val="0"/>
              </a:spcBef>
              <a:buClrTx/>
              <a:buFontTx/>
              <a:buNone/>
            </a:pPr>
            <a:r>
              <a:rPr lang="en-US" altLang="en-US" sz="1800"/>
              <a:t>R2 – 2</a:t>
            </a:r>
            <a:r>
              <a:rPr lang="en-US" altLang="en-US" sz="1800" baseline="30000"/>
              <a:t>nd</a:t>
            </a:r>
            <a:r>
              <a:rPr lang="en-US" altLang="en-US" sz="1800"/>
              <a:t> Referee</a:t>
            </a:r>
          </a:p>
          <a:p>
            <a:pPr eaLnBrk="1" hangingPunct="1">
              <a:spcBef>
                <a:spcPct val="0"/>
              </a:spcBef>
              <a:buClrTx/>
              <a:buFontTx/>
              <a:buNone/>
            </a:pPr>
            <a:r>
              <a:rPr lang="en-US" altLang="en-US" sz="1800"/>
              <a:t>S – Scorekeeper</a:t>
            </a:r>
          </a:p>
          <a:p>
            <a:pPr eaLnBrk="1" hangingPunct="1">
              <a:spcBef>
                <a:spcPct val="0"/>
              </a:spcBef>
              <a:buClrTx/>
              <a:buFontTx/>
              <a:buNone/>
            </a:pPr>
            <a:r>
              <a:rPr lang="en-US" altLang="en-US" sz="1800"/>
              <a:t>LT – Libero Tracker</a:t>
            </a:r>
            <a:br>
              <a:rPr lang="en-US" altLang="en-US" sz="1200"/>
            </a:br>
            <a:r>
              <a:rPr lang="en-US" altLang="en-US" sz="1800"/>
              <a:t>SO – Scoreboard Operator</a:t>
            </a:r>
            <a:endParaRPr lang="en-US" altLang="en-US" sz="1200"/>
          </a:p>
          <a:p>
            <a:pPr eaLnBrk="1" hangingPunct="1">
              <a:spcBef>
                <a:spcPct val="0"/>
              </a:spcBef>
              <a:buClrTx/>
              <a:buFontTx/>
              <a:buNone/>
            </a:pPr>
            <a:r>
              <a:rPr lang="en-US" altLang="en-US" sz="1800"/>
              <a:t>L1/L2 - Linesperson</a:t>
            </a:r>
          </a:p>
        </p:txBody>
      </p:sp>
      <p:sp>
        <p:nvSpPr>
          <p:cNvPr id="2" name="Text Box 33">
            <a:extLst>
              <a:ext uri="{FF2B5EF4-FFF2-40B4-BE49-F238E27FC236}">
                <a16:creationId xmlns:a16="http://schemas.microsoft.com/office/drawing/2014/main" id="{69E4864C-3B14-B435-BC9B-B76180F718AD}"/>
              </a:ext>
            </a:extLst>
          </p:cNvPr>
          <p:cNvSpPr txBox="1">
            <a:spLocks noChangeArrowheads="1"/>
          </p:cNvSpPr>
          <p:nvPr/>
        </p:nvSpPr>
        <p:spPr bwMode="auto">
          <a:xfrm>
            <a:off x="4211006" y="5765800"/>
            <a:ext cx="269554"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dirty="0"/>
              <a: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60100"/>
                                        </p:tgtEl>
                                        <p:attrNameLst>
                                          <p:attrName>style.visibility</p:attrName>
                                        </p:attrNameLst>
                                      </p:cBhvr>
                                      <p:to>
                                        <p:strVal val="visible"/>
                                      </p:to>
                                    </p:set>
                                    <p:animEffect transition="in" filter="box(out)">
                                      <p:cBhvr>
                                        <p:cTn id="7" dur="500"/>
                                        <p:tgtEl>
                                          <p:spTgt spid="260100"/>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60143"/>
                                        </p:tgtEl>
                                        <p:attrNameLst>
                                          <p:attrName>style.visibility</p:attrName>
                                        </p:attrNameLst>
                                      </p:cBhvr>
                                      <p:to>
                                        <p:strVal val="visible"/>
                                      </p:to>
                                    </p:set>
                                    <p:animEffect transition="in" filter="wipe(up)">
                                      <p:cBhvr>
                                        <p:cTn id="11" dur="1000"/>
                                        <p:tgtEl>
                                          <p:spTgt spid="260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a:extLst>
              <a:ext uri="{FF2B5EF4-FFF2-40B4-BE49-F238E27FC236}">
                <a16:creationId xmlns:a16="http://schemas.microsoft.com/office/drawing/2014/main" id="{6199A664-0F99-4E1A-914D-71B107C5970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3774203C-0F49-405E-8884-942DA780C6BF}" type="slidenum">
              <a:rPr lang="en-US" altLang="en-US" b="0" smtClean="0"/>
              <a:pPr/>
              <a:t>20</a:t>
            </a:fld>
            <a:endParaRPr lang="en-US" altLang="en-US" b="0"/>
          </a:p>
        </p:txBody>
      </p:sp>
      <p:sp>
        <p:nvSpPr>
          <p:cNvPr id="47124" name="Rectangle 21">
            <a:extLst>
              <a:ext uri="{FF2B5EF4-FFF2-40B4-BE49-F238E27FC236}">
                <a16:creationId xmlns:a16="http://schemas.microsoft.com/office/drawing/2014/main" id="{55D459C8-8653-47BB-9716-CFC275086703}"/>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47125" name="Straight Connector 23">
            <a:extLst>
              <a:ext uri="{FF2B5EF4-FFF2-40B4-BE49-F238E27FC236}">
                <a16:creationId xmlns:a16="http://schemas.microsoft.com/office/drawing/2014/main" id="{8F9247F5-0416-42CF-8AD2-ED0A50C5F755}"/>
              </a:ext>
            </a:extLst>
          </p:cNvPr>
          <p:cNvCxnSpPr>
            <a:cxnSpLocks/>
            <a:stCxn id="47124" idx="0"/>
            <a:endCxn id="47124"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47126" name="Straight Connector 25">
            <a:extLst>
              <a:ext uri="{FF2B5EF4-FFF2-40B4-BE49-F238E27FC236}">
                <a16:creationId xmlns:a16="http://schemas.microsoft.com/office/drawing/2014/main" id="{525230BB-8AE8-4B5E-82E1-C037D16F2F44}"/>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47127" name="Straight Connector 26">
            <a:extLst>
              <a:ext uri="{FF2B5EF4-FFF2-40B4-BE49-F238E27FC236}">
                <a16:creationId xmlns:a16="http://schemas.microsoft.com/office/drawing/2014/main" id="{E11331D2-3104-4EBF-8B3C-DAB04111C04A}"/>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47128" name="TextBox 11">
            <a:extLst>
              <a:ext uri="{FF2B5EF4-FFF2-40B4-BE49-F238E27FC236}">
                <a16:creationId xmlns:a16="http://schemas.microsoft.com/office/drawing/2014/main" id="{46AE1FF0-BD9B-495B-9B1D-52A3FE193FEA}"/>
              </a:ext>
            </a:extLst>
          </p:cNvPr>
          <p:cNvSpPr txBox="1">
            <a:spLocks noChangeArrowheads="1"/>
          </p:cNvSpPr>
          <p:nvPr/>
        </p:nvSpPr>
        <p:spPr bwMode="auto">
          <a:xfrm>
            <a:off x="2619375" y="368458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47129" name="TextBox 11">
            <a:extLst>
              <a:ext uri="{FF2B5EF4-FFF2-40B4-BE49-F238E27FC236}">
                <a16:creationId xmlns:a16="http://schemas.microsoft.com/office/drawing/2014/main" id="{1FC57AD9-F17E-4E6C-AB42-0201F14EBE0C}"/>
              </a:ext>
            </a:extLst>
          </p:cNvPr>
          <p:cNvSpPr txBox="1">
            <a:spLocks noChangeArrowheads="1"/>
          </p:cNvSpPr>
          <p:nvPr/>
        </p:nvSpPr>
        <p:spPr bwMode="auto">
          <a:xfrm>
            <a:off x="2619375" y="43100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47130" name="TextBox 11">
            <a:extLst>
              <a:ext uri="{FF2B5EF4-FFF2-40B4-BE49-F238E27FC236}">
                <a16:creationId xmlns:a16="http://schemas.microsoft.com/office/drawing/2014/main" id="{FA0C769E-BC14-4EAF-ADCC-31A681C86A7A}"/>
              </a:ext>
            </a:extLst>
          </p:cNvPr>
          <p:cNvSpPr txBox="1">
            <a:spLocks noChangeArrowheads="1"/>
          </p:cNvSpPr>
          <p:nvPr/>
        </p:nvSpPr>
        <p:spPr bwMode="auto">
          <a:xfrm>
            <a:off x="2619375"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47131" name="TextBox 11">
            <a:extLst>
              <a:ext uri="{FF2B5EF4-FFF2-40B4-BE49-F238E27FC236}">
                <a16:creationId xmlns:a16="http://schemas.microsoft.com/office/drawing/2014/main" id="{679FFB51-3B6C-4934-ACCF-C9BDD766E897}"/>
              </a:ext>
            </a:extLst>
          </p:cNvPr>
          <p:cNvSpPr txBox="1">
            <a:spLocks noChangeArrowheads="1"/>
          </p:cNvSpPr>
          <p:nvPr/>
        </p:nvSpPr>
        <p:spPr bwMode="auto">
          <a:xfrm>
            <a:off x="3619500"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47132" name="TextBox 11">
            <a:extLst>
              <a:ext uri="{FF2B5EF4-FFF2-40B4-BE49-F238E27FC236}">
                <a16:creationId xmlns:a16="http://schemas.microsoft.com/office/drawing/2014/main" id="{9EC74E17-F43A-4C5D-BF34-4594F4404DAA}"/>
              </a:ext>
            </a:extLst>
          </p:cNvPr>
          <p:cNvSpPr txBox="1">
            <a:spLocks noChangeArrowheads="1"/>
          </p:cNvSpPr>
          <p:nvPr/>
        </p:nvSpPr>
        <p:spPr bwMode="auto">
          <a:xfrm>
            <a:off x="3616325" y="4344988"/>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47133" name="TextBox 11">
            <a:extLst>
              <a:ext uri="{FF2B5EF4-FFF2-40B4-BE49-F238E27FC236}">
                <a16:creationId xmlns:a16="http://schemas.microsoft.com/office/drawing/2014/main" id="{EFCAFBF7-F4A8-4F40-B61C-CAFD8320FB99}"/>
              </a:ext>
            </a:extLst>
          </p:cNvPr>
          <p:cNvSpPr txBox="1">
            <a:spLocks noChangeArrowheads="1"/>
          </p:cNvSpPr>
          <p:nvPr/>
        </p:nvSpPr>
        <p:spPr bwMode="auto">
          <a:xfrm>
            <a:off x="1724025" y="4405313"/>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47134" name="TextBox 11">
            <a:extLst>
              <a:ext uri="{FF2B5EF4-FFF2-40B4-BE49-F238E27FC236}">
                <a16:creationId xmlns:a16="http://schemas.microsoft.com/office/drawing/2014/main" id="{1EA04431-7C5D-488F-86AF-99E19A6EEB4F}"/>
              </a:ext>
            </a:extLst>
          </p:cNvPr>
          <p:cNvSpPr txBox="1">
            <a:spLocks noChangeArrowheads="1"/>
          </p:cNvSpPr>
          <p:nvPr/>
        </p:nvSpPr>
        <p:spPr bwMode="auto">
          <a:xfrm>
            <a:off x="1751013" y="3681413"/>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8</a:t>
            </a:r>
          </a:p>
        </p:txBody>
      </p:sp>
      <p:sp>
        <p:nvSpPr>
          <p:cNvPr id="47135" name="TextBox 11">
            <a:extLst>
              <a:ext uri="{FF2B5EF4-FFF2-40B4-BE49-F238E27FC236}">
                <a16:creationId xmlns:a16="http://schemas.microsoft.com/office/drawing/2014/main" id="{9455C437-CCB6-4329-9934-223E9A2ADFDE}"/>
              </a:ext>
            </a:extLst>
          </p:cNvPr>
          <p:cNvSpPr txBox="1">
            <a:spLocks noChangeArrowheads="1"/>
          </p:cNvSpPr>
          <p:nvPr/>
        </p:nvSpPr>
        <p:spPr bwMode="auto">
          <a:xfrm>
            <a:off x="719138" y="4310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47136" name="TextBox 11">
            <a:extLst>
              <a:ext uri="{FF2B5EF4-FFF2-40B4-BE49-F238E27FC236}">
                <a16:creationId xmlns:a16="http://schemas.microsoft.com/office/drawing/2014/main" id="{A4D8EEBE-7191-4D29-A4B7-825709FE6572}"/>
              </a:ext>
            </a:extLst>
          </p:cNvPr>
          <p:cNvSpPr txBox="1">
            <a:spLocks noChangeArrowheads="1"/>
          </p:cNvSpPr>
          <p:nvPr/>
        </p:nvSpPr>
        <p:spPr bwMode="auto">
          <a:xfrm>
            <a:off x="768350" y="508317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47137" name="TextBox 11">
            <a:extLst>
              <a:ext uri="{FF2B5EF4-FFF2-40B4-BE49-F238E27FC236}">
                <a16:creationId xmlns:a16="http://schemas.microsoft.com/office/drawing/2014/main" id="{CCA10341-EF1A-4934-9AFC-EF71CB35031C}"/>
              </a:ext>
            </a:extLst>
          </p:cNvPr>
          <p:cNvSpPr txBox="1">
            <a:spLocks noChangeArrowheads="1"/>
          </p:cNvSpPr>
          <p:nvPr/>
        </p:nvSpPr>
        <p:spPr bwMode="auto">
          <a:xfrm>
            <a:off x="1731963"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40" name="TextBox 39">
            <a:extLst>
              <a:ext uri="{FF2B5EF4-FFF2-40B4-BE49-F238E27FC236}">
                <a16:creationId xmlns:a16="http://schemas.microsoft.com/office/drawing/2014/main" id="{DB0D7A40-895B-4469-AFBF-CAA5E9331328}"/>
              </a:ext>
            </a:extLst>
          </p:cNvPr>
          <p:cNvSpPr txBox="1">
            <a:spLocks noChangeArrowheads="1"/>
          </p:cNvSpPr>
          <p:nvPr/>
        </p:nvSpPr>
        <p:spPr bwMode="auto">
          <a:xfrm>
            <a:off x="4845050" y="3573463"/>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rotates 3 to the serving position.</a:t>
            </a:r>
          </a:p>
        </p:txBody>
      </p:sp>
      <p:sp>
        <p:nvSpPr>
          <p:cNvPr id="47140" name="TextBox 11">
            <a:extLst>
              <a:ext uri="{FF2B5EF4-FFF2-40B4-BE49-F238E27FC236}">
                <a16:creationId xmlns:a16="http://schemas.microsoft.com/office/drawing/2014/main" id="{125DDE8D-24D8-4CB9-8865-E177306111F4}"/>
              </a:ext>
            </a:extLst>
          </p:cNvPr>
          <p:cNvSpPr txBox="1">
            <a:spLocks noChangeArrowheads="1"/>
          </p:cNvSpPr>
          <p:nvPr/>
        </p:nvSpPr>
        <p:spPr bwMode="auto">
          <a:xfrm>
            <a:off x="3429000" y="3681413"/>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47142" name="TextBox 11">
            <a:extLst>
              <a:ext uri="{FF2B5EF4-FFF2-40B4-BE49-F238E27FC236}">
                <a16:creationId xmlns:a16="http://schemas.microsoft.com/office/drawing/2014/main" id="{63DF6917-8797-4549-9EAA-2F0424EBE954}"/>
              </a:ext>
            </a:extLst>
          </p:cNvPr>
          <p:cNvSpPr txBox="1">
            <a:spLocks noChangeArrowheads="1"/>
          </p:cNvSpPr>
          <p:nvPr/>
        </p:nvSpPr>
        <p:spPr bwMode="auto">
          <a:xfrm>
            <a:off x="658813" y="3681413"/>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L(20)</a:t>
            </a:r>
          </a:p>
        </p:txBody>
      </p:sp>
      <p:pic>
        <p:nvPicPr>
          <p:cNvPr id="39" name="Picture 38">
            <a:extLst>
              <a:ext uri="{FF2B5EF4-FFF2-40B4-BE49-F238E27FC236}">
                <a16:creationId xmlns:a16="http://schemas.microsoft.com/office/drawing/2014/main" id="{ADD327D7-09D2-4134-AD11-60336DF94DE5}"/>
              </a:ext>
            </a:extLst>
          </p:cNvPr>
          <p:cNvPicPr>
            <a:picLocks noChangeAspect="1"/>
          </p:cNvPicPr>
          <p:nvPr/>
        </p:nvPicPr>
        <p:blipFill>
          <a:blip r:embed="rId3"/>
          <a:stretch>
            <a:fillRect/>
          </a:stretch>
        </p:blipFill>
        <p:spPr>
          <a:xfrm>
            <a:off x="0" y="329577"/>
            <a:ext cx="9144000" cy="3007983"/>
          </a:xfrm>
          <a:prstGeom prst="rect">
            <a:avLst/>
          </a:prstGeom>
        </p:spPr>
      </p:pic>
      <p:sp>
        <p:nvSpPr>
          <p:cNvPr id="41" name="TextBox 23">
            <a:extLst>
              <a:ext uri="{FF2B5EF4-FFF2-40B4-BE49-F238E27FC236}">
                <a16:creationId xmlns:a16="http://schemas.microsoft.com/office/drawing/2014/main" id="{D6D4E13B-7F0E-46A6-88BC-DDE069BD1D86}"/>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2" name="TextBox 23">
            <a:extLst>
              <a:ext uri="{FF2B5EF4-FFF2-40B4-BE49-F238E27FC236}">
                <a16:creationId xmlns:a16="http://schemas.microsoft.com/office/drawing/2014/main" id="{D134FC78-A170-4D78-BA56-B4460FF72D3C}"/>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3" name="TextBox 23">
            <a:extLst>
              <a:ext uri="{FF2B5EF4-FFF2-40B4-BE49-F238E27FC236}">
                <a16:creationId xmlns:a16="http://schemas.microsoft.com/office/drawing/2014/main" id="{B89B5780-2A6D-43EB-BBB2-F999E79D6E51}"/>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4" name="TextBox 23">
            <a:extLst>
              <a:ext uri="{FF2B5EF4-FFF2-40B4-BE49-F238E27FC236}">
                <a16:creationId xmlns:a16="http://schemas.microsoft.com/office/drawing/2014/main" id="{8560D6D0-2EEC-48F4-87BE-780183953D5A}"/>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5" name="TextBox 23">
            <a:extLst>
              <a:ext uri="{FF2B5EF4-FFF2-40B4-BE49-F238E27FC236}">
                <a16:creationId xmlns:a16="http://schemas.microsoft.com/office/drawing/2014/main" id="{5703D6BA-F7C7-49A6-A323-FBA7D31C9B96}"/>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6" name="TextBox 23">
            <a:extLst>
              <a:ext uri="{FF2B5EF4-FFF2-40B4-BE49-F238E27FC236}">
                <a16:creationId xmlns:a16="http://schemas.microsoft.com/office/drawing/2014/main" id="{AE465DA3-AA2F-46AA-8723-59C306F738C5}"/>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47" name="TextBox 23">
            <a:extLst>
              <a:ext uri="{FF2B5EF4-FFF2-40B4-BE49-F238E27FC236}">
                <a16:creationId xmlns:a16="http://schemas.microsoft.com/office/drawing/2014/main" id="{0BB3F475-E062-47B6-B523-61C4F6214A44}"/>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48" name="TextBox 23">
            <a:extLst>
              <a:ext uri="{FF2B5EF4-FFF2-40B4-BE49-F238E27FC236}">
                <a16:creationId xmlns:a16="http://schemas.microsoft.com/office/drawing/2014/main" id="{22EFFE79-BC87-4932-A6C2-FFF78BFA5518}"/>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49" name="TextBox 23">
            <a:extLst>
              <a:ext uri="{FF2B5EF4-FFF2-40B4-BE49-F238E27FC236}">
                <a16:creationId xmlns:a16="http://schemas.microsoft.com/office/drawing/2014/main" id="{075D030E-3E4C-48EE-8960-7181F80561E1}"/>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0" name="TextBox 23">
            <a:extLst>
              <a:ext uri="{FF2B5EF4-FFF2-40B4-BE49-F238E27FC236}">
                <a16:creationId xmlns:a16="http://schemas.microsoft.com/office/drawing/2014/main" id="{0CD96112-0917-4FD9-BAD3-3B9EB4920248}"/>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1" name="TextBox 23">
            <a:extLst>
              <a:ext uri="{FF2B5EF4-FFF2-40B4-BE49-F238E27FC236}">
                <a16:creationId xmlns:a16="http://schemas.microsoft.com/office/drawing/2014/main" id="{344009D6-AA88-481D-9CFC-8E61B8BEA059}"/>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2" name="TextBox 23">
            <a:extLst>
              <a:ext uri="{FF2B5EF4-FFF2-40B4-BE49-F238E27FC236}">
                <a16:creationId xmlns:a16="http://schemas.microsoft.com/office/drawing/2014/main" id="{43A9DC05-3839-4E8F-9E90-992E25ABEAAC}"/>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3" name="TextBox 23">
            <a:extLst>
              <a:ext uri="{FF2B5EF4-FFF2-40B4-BE49-F238E27FC236}">
                <a16:creationId xmlns:a16="http://schemas.microsoft.com/office/drawing/2014/main" id="{7C50EDF4-FE6A-4080-813A-31073A8EAA22}"/>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4" name="TextBox 23">
            <a:extLst>
              <a:ext uri="{FF2B5EF4-FFF2-40B4-BE49-F238E27FC236}">
                <a16:creationId xmlns:a16="http://schemas.microsoft.com/office/drawing/2014/main" id="{0B30DFE6-CAED-4C9A-B117-65EFA1083C54}"/>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55" name="TextBox 11">
            <a:extLst>
              <a:ext uri="{FF2B5EF4-FFF2-40B4-BE49-F238E27FC236}">
                <a16:creationId xmlns:a16="http://schemas.microsoft.com/office/drawing/2014/main" id="{FCAE25BE-E8D9-4235-A16C-C5A2F484A515}"/>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56" name="TextBox 12">
            <a:extLst>
              <a:ext uri="{FF2B5EF4-FFF2-40B4-BE49-F238E27FC236}">
                <a16:creationId xmlns:a16="http://schemas.microsoft.com/office/drawing/2014/main" id="{5A6804D6-8AAB-4E46-9264-E9886ABE3575}"/>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57" name="TextBox 23">
            <a:extLst>
              <a:ext uri="{FF2B5EF4-FFF2-40B4-BE49-F238E27FC236}">
                <a16:creationId xmlns:a16="http://schemas.microsoft.com/office/drawing/2014/main" id="{4EB7F654-87FD-41C9-BC9A-62F6E822388D}"/>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58" name="TextBox 23">
            <a:extLst>
              <a:ext uri="{FF2B5EF4-FFF2-40B4-BE49-F238E27FC236}">
                <a16:creationId xmlns:a16="http://schemas.microsoft.com/office/drawing/2014/main" id="{39F0A8F0-5416-4F1A-8A7D-B31EF765F5BC}"/>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59" name="Straight Connector 42">
            <a:extLst>
              <a:ext uri="{FF2B5EF4-FFF2-40B4-BE49-F238E27FC236}">
                <a16:creationId xmlns:a16="http://schemas.microsoft.com/office/drawing/2014/main" id="{5BEDF3CC-AB1D-4A01-AC66-59CB9E7724AE}"/>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0" name="Straight Connector 42">
            <a:extLst>
              <a:ext uri="{FF2B5EF4-FFF2-40B4-BE49-F238E27FC236}">
                <a16:creationId xmlns:a16="http://schemas.microsoft.com/office/drawing/2014/main" id="{CE89F817-FF47-4CE1-BC2C-C2A115F90B36}"/>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1" name="Straight Connector 42">
            <a:extLst>
              <a:ext uri="{FF2B5EF4-FFF2-40B4-BE49-F238E27FC236}">
                <a16:creationId xmlns:a16="http://schemas.microsoft.com/office/drawing/2014/main" id="{A66DB753-3DF8-46FC-819E-8D95ACF4472F}"/>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1">
            <a:extLst>
              <a:ext uri="{FF2B5EF4-FFF2-40B4-BE49-F238E27FC236}">
                <a16:creationId xmlns:a16="http://schemas.microsoft.com/office/drawing/2014/main" id="{2BFB5B1F-5E1F-4DCE-9DE7-0BB97C0A7BA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1C1AF809-18BD-4CDC-A326-9601469D464A}" type="slidenum">
              <a:rPr lang="en-US" altLang="en-US" b="0" smtClean="0"/>
              <a:pPr/>
              <a:t>21</a:t>
            </a:fld>
            <a:endParaRPr lang="en-US" altLang="en-US" b="0"/>
          </a:p>
        </p:txBody>
      </p:sp>
      <p:sp>
        <p:nvSpPr>
          <p:cNvPr id="49172" name="Rectangle 21">
            <a:extLst>
              <a:ext uri="{FF2B5EF4-FFF2-40B4-BE49-F238E27FC236}">
                <a16:creationId xmlns:a16="http://schemas.microsoft.com/office/drawing/2014/main" id="{F29CF5E8-05BE-43AF-901D-ABC2CA5037A9}"/>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49173" name="Straight Connector 23">
            <a:extLst>
              <a:ext uri="{FF2B5EF4-FFF2-40B4-BE49-F238E27FC236}">
                <a16:creationId xmlns:a16="http://schemas.microsoft.com/office/drawing/2014/main" id="{EA25B061-ED03-4925-9048-9F5F2E555D08}"/>
              </a:ext>
            </a:extLst>
          </p:cNvPr>
          <p:cNvCxnSpPr>
            <a:cxnSpLocks/>
            <a:stCxn id="49172" idx="0"/>
            <a:endCxn id="49172"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49174" name="Straight Connector 25">
            <a:extLst>
              <a:ext uri="{FF2B5EF4-FFF2-40B4-BE49-F238E27FC236}">
                <a16:creationId xmlns:a16="http://schemas.microsoft.com/office/drawing/2014/main" id="{36A40123-C6CB-4865-8AA3-9666342003A3}"/>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49175" name="Straight Connector 26">
            <a:extLst>
              <a:ext uri="{FF2B5EF4-FFF2-40B4-BE49-F238E27FC236}">
                <a16:creationId xmlns:a16="http://schemas.microsoft.com/office/drawing/2014/main" id="{4FECBFC1-518C-4305-8A6A-947AA09B6DBB}"/>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49176" name="TextBox 11">
            <a:extLst>
              <a:ext uri="{FF2B5EF4-FFF2-40B4-BE49-F238E27FC236}">
                <a16:creationId xmlns:a16="http://schemas.microsoft.com/office/drawing/2014/main" id="{DCD20C4E-1213-4FCD-B442-61C93B01A9D6}"/>
              </a:ext>
            </a:extLst>
          </p:cNvPr>
          <p:cNvSpPr txBox="1">
            <a:spLocks noChangeArrowheads="1"/>
          </p:cNvSpPr>
          <p:nvPr/>
        </p:nvSpPr>
        <p:spPr bwMode="auto">
          <a:xfrm>
            <a:off x="3609975" y="380523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49177" name="TextBox 11">
            <a:extLst>
              <a:ext uri="{FF2B5EF4-FFF2-40B4-BE49-F238E27FC236}">
                <a16:creationId xmlns:a16="http://schemas.microsoft.com/office/drawing/2014/main" id="{79EF8DCD-CE1E-4FBD-AF72-2BD0DC8EBC48}"/>
              </a:ext>
            </a:extLst>
          </p:cNvPr>
          <p:cNvSpPr txBox="1">
            <a:spLocks noChangeArrowheads="1"/>
          </p:cNvSpPr>
          <p:nvPr/>
        </p:nvSpPr>
        <p:spPr bwMode="auto">
          <a:xfrm>
            <a:off x="2581275" y="377666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49178" name="TextBox 11">
            <a:extLst>
              <a:ext uri="{FF2B5EF4-FFF2-40B4-BE49-F238E27FC236}">
                <a16:creationId xmlns:a16="http://schemas.microsoft.com/office/drawing/2014/main" id="{3666683E-9C43-44B0-80FD-694986C2B29C}"/>
              </a:ext>
            </a:extLst>
          </p:cNvPr>
          <p:cNvSpPr txBox="1">
            <a:spLocks noChangeArrowheads="1"/>
          </p:cNvSpPr>
          <p:nvPr/>
        </p:nvSpPr>
        <p:spPr bwMode="auto">
          <a:xfrm>
            <a:off x="2581275" y="432435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49179" name="TextBox 11">
            <a:extLst>
              <a:ext uri="{FF2B5EF4-FFF2-40B4-BE49-F238E27FC236}">
                <a16:creationId xmlns:a16="http://schemas.microsoft.com/office/drawing/2014/main" id="{2217B729-3538-4F07-953B-EFF1727C7EA0}"/>
              </a:ext>
            </a:extLst>
          </p:cNvPr>
          <p:cNvSpPr txBox="1">
            <a:spLocks noChangeArrowheads="1"/>
          </p:cNvSpPr>
          <p:nvPr/>
        </p:nvSpPr>
        <p:spPr bwMode="auto">
          <a:xfrm>
            <a:off x="2552700" y="49768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49180" name="TextBox 11">
            <a:extLst>
              <a:ext uri="{FF2B5EF4-FFF2-40B4-BE49-F238E27FC236}">
                <a16:creationId xmlns:a16="http://schemas.microsoft.com/office/drawing/2014/main" id="{0031D9E2-1B3F-4EF1-B556-0959551A801D}"/>
              </a:ext>
            </a:extLst>
          </p:cNvPr>
          <p:cNvSpPr txBox="1">
            <a:spLocks noChangeArrowheads="1"/>
          </p:cNvSpPr>
          <p:nvPr/>
        </p:nvSpPr>
        <p:spPr bwMode="auto">
          <a:xfrm>
            <a:off x="3571875" y="5073650"/>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49181" name="TextBox 11">
            <a:extLst>
              <a:ext uri="{FF2B5EF4-FFF2-40B4-BE49-F238E27FC236}">
                <a16:creationId xmlns:a16="http://schemas.microsoft.com/office/drawing/2014/main" id="{9F1751E2-1640-41D0-9F1D-1B4624A6F2EB}"/>
              </a:ext>
            </a:extLst>
          </p:cNvPr>
          <p:cNvSpPr txBox="1">
            <a:spLocks noChangeArrowheads="1"/>
          </p:cNvSpPr>
          <p:nvPr/>
        </p:nvSpPr>
        <p:spPr bwMode="auto">
          <a:xfrm>
            <a:off x="1724025" y="4405313"/>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49182" name="TextBox 11">
            <a:extLst>
              <a:ext uri="{FF2B5EF4-FFF2-40B4-BE49-F238E27FC236}">
                <a16:creationId xmlns:a16="http://schemas.microsoft.com/office/drawing/2014/main" id="{873E8607-AEF9-4662-B789-B8C62BAA0408}"/>
              </a:ext>
            </a:extLst>
          </p:cNvPr>
          <p:cNvSpPr txBox="1">
            <a:spLocks noChangeArrowheads="1"/>
          </p:cNvSpPr>
          <p:nvPr/>
        </p:nvSpPr>
        <p:spPr bwMode="auto">
          <a:xfrm>
            <a:off x="1751013" y="3681413"/>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8</a:t>
            </a:r>
          </a:p>
        </p:txBody>
      </p:sp>
      <p:sp>
        <p:nvSpPr>
          <p:cNvPr id="49183" name="TextBox 11">
            <a:extLst>
              <a:ext uri="{FF2B5EF4-FFF2-40B4-BE49-F238E27FC236}">
                <a16:creationId xmlns:a16="http://schemas.microsoft.com/office/drawing/2014/main" id="{8C1251BB-8960-4B7F-A751-DE5D65E4849B}"/>
              </a:ext>
            </a:extLst>
          </p:cNvPr>
          <p:cNvSpPr txBox="1">
            <a:spLocks noChangeArrowheads="1"/>
          </p:cNvSpPr>
          <p:nvPr/>
        </p:nvSpPr>
        <p:spPr bwMode="auto">
          <a:xfrm>
            <a:off x="719138" y="4310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49184" name="TextBox 11">
            <a:extLst>
              <a:ext uri="{FF2B5EF4-FFF2-40B4-BE49-F238E27FC236}">
                <a16:creationId xmlns:a16="http://schemas.microsoft.com/office/drawing/2014/main" id="{4723D721-334F-41B8-90B8-9C06F06B8740}"/>
              </a:ext>
            </a:extLst>
          </p:cNvPr>
          <p:cNvSpPr txBox="1">
            <a:spLocks noChangeArrowheads="1"/>
          </p:cNvSpPr>
          <p:nvPr/>
        </p:nvSpPr>
        <p:spPr bwMode="auto">
          <a:xfrm>
            <a:off x="1731963"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49187" name="TextBox 11">
            <a:extLst>
              <a:ext uri="{FF2B5EF4-FFF2-40B4-BE49-F238E27FC236}">
                <a16:creationId xmlns:a16="http://schemas.microsoft.com/office/drawing/2014/main" id="{36460C04-6CA1-4C35-8BC5-A96676E30D2A}"/>
              </a:ext>
            </a:extLst>
          </p:cNvPr>
          <p:cNvSpPr txBox="1">
            <a:spLocks noChangeArrowheads="1"/>
          </p:cNvSpPr>
          <p:nvPr/>
        </p:nvSpPr>
        <p:spPr bwMode="auto">
          <a:xfrm>
            <a:off x="3417888" y="4340225"/>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L(19)</a:t>
            </a:r>
          </a:p>
        </p:txBody>
      </p:sp>
      <p:sp>
        <p:nvSpPr>
          <p:cNvPr id="49189" name="TextBox 11">
            <a:extLst>
              <a:ext uri="{FF2B5EF4-FFF2-40B4-BE49-F238E27FC236}">
                <a16:creationId xmlns:a16="http://schemas.microsoft.com/office/drawing/2014/main" id="{F0B7C2FB-7631-41E6-8236-0EC6D21E3141}"/>
              </a:ext>
            </a:extLst>
          </p:cNvPr>
          <p:cNvSpPr txBox="1">
            <a:spLocks noChangeArrowheads="1"/>
          </p:cNvSpPr>
          <p:nvPr/>
        </p:nvSpPr>
        <p:spPr bwMode="auto">
          <a:xfrm>
            <a:off x="658813" y="3681413"/>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L(20)</a:t>
            </a:r>
          </a:p>
        </p:txBody>
      </p:sp>
      <p:sp>
        <p:nvSpPr>
          <p:cNvPr id="49190" name="TextBox 11">
            <a:extLst>
              <a:ext uri="{FF2B5EF4-FFF2-40B4-BE49-F238E27FC236}">
                <a16:creationId xmlns:a16="http://schemas.microsoft.com/office/drawing/2014/main" id="{70373EB7-EBFE-45E8-B606-599AEBA86F01}"/>
              </a:ext>
            </a:extLst>
          </p:cNvPr>
          <p:cNvSpPr txBox="1">
            <a:spLocks noChangeArrowheads="1"/>
          </p:cNvSpPr>
          <p:nvPr/>
        </p:nvSpPr>
        <p:spPr bwMode="auto">
          <a:xfrm>
            <a:off x="768350" y="508317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39" name="TextBox 38">
            <a:extLst>
              <a:ext uri="{FF2B5EF4-FFF2-40B4-BE49-F238E27FC236}">
                <a16:creationId xmlns:a16="http://schemas.microsoft.com/office/drawing/2014/main" id="{CFDE6640-A2B9-457F-AFC3-3EB4BFC4F2C5}"/>
              </a:ext>
            </a:extLst>
          </p:cNvPr>
          <p:cNvSpPr txBox="1">
            <a:spLocks noChangeArrowheads="1"/>
          </p:cNvSpPr>
          <p:nvPr/>
        </p:nvSpPr>
        <p:spPr bwMode="auto">
          <a:xfrm>
            <a:off x="4845050" y="3573463"/>
            <a:ext cx="4087813" cy="120032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While Ferris 3 is serving, </a:t>
            </a:r>
            <a:r>
              <a:rPr lang="en-US" altLang="en-US" sz="1800" dirty="0" err="1"/>
              <a:t>Shadle</a:t>
            </a:r>
            <a:r>
              <a:rPr lang="en-US" altLang="en-US" sz="1800" dirty="0"/>
              <a:t> Park calls a time out – confirm with the R2 that Liberos are IN on both sides.</a:t>
            </a:r>
          </a:p>
        </p:txBody>
      </p:sp>
      <p:pic>
        <p:nvPicPr>
          <p:cNvPr id="40" name="Picture 39">
            <a:extLst>
              <a:ext uri="{FF2B5EF4-FFF2-40B4-BE49-F238E27FC236}">
                <a16:creationId xmlns:a16="http://schemas.microsoft.com/office/drawing/2014/main" id="{8EA66E47-3CBD-4706-840C-304D1CEBC7F8}"/>
              </a:ext>
            </a:extLst>
          </p:cNvPr>
          <p:cNvPicPr>
            <a:picLocks noChangeAspect="1"/>
          </p:cNvPicPr>
          <p:nvPr/>
        </p:nvPicPr>
        <p:blipFill>
          <a:blip r:embed="rId3"/>
          <a:stretch>
            <a:fillRect/>
          </a:stretch>
        </p:blipFill>
        <p:spPr>
          <a:xfrm>
            <a:off x="0" y="329577"/>
            <a:ext cx="9144000" cy="3007983"/>
          </a:xfrm>
          <a:prstGeom prst="rect">
            <a:avLst/>
          </a:prstGeom>
        </p:spPr>
      </p:pic>
      <p:sp>
        <p:nvSpPr>
          <p:cNvPr id="41" name="TextBox 23">
            <a:extLst>
              <a:ext uri="{FF2B5EF4-FFF2-40B4-BE49-F238E27FC236}">
                <a16:creationId xmlns:a16="http://schemas.microsoft.com/office/drawing/2014/main" id="{62E71BB9-2223-4D85-9A57-57AB33556B18}"/>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2" name="TextBox 23">
            <a:extLst>
              <a:ext uri="{FF2B5EF4-FFF2-40B4-BE49-F238E27FC236}">
                <a16:creationId xmlns:a16="http://schemas.microsoft.com/office/drawing/2014/main" id="{84D40FED-1982-4A86-90FB-2EEE1221DDA9}"/>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3" name="TextBox 23">
            <a:extLst>
              <a:ext uri="{FF2B5EF4-FFF2-40B4-BE49-F238E27FC236}">
                <a16:creationId xmlns:a16="http://schemas.microsoft.com/office/drawing/2014/main" id="{C154D759-FCD1-4772-879D-73522BE83420}"/>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4" name="TextBox 23">
            <a:extLst>
              <a:ext uri="{FF2B5EF4-FFF2-40B4-BE49-F238E27FC236}">
                <a16:creationId xmlns:a16="http://schemas.microsoft.com/office/drawing/2014/main" id="{F1A45896-C577-4DA9-9297-DC39BC1CBDDC}"/>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5" name="TextBox 23">
            <a:extLst>
              <a:ext uri="{FF2B5EF4-FFF2-40B4-BE49-F238E27FC236}">
                <a16:creationId xmlns:a16="http://schemas.microsoft.com/office/drawing/2014/main" id="{9F072354-1791-4066-B7E5-30AB08B570C1}"/>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6" name="TextBox 23">
            <a:extLst>
              <a:ext uri="{FF2B5EF4-FFF2-40B4-BE49-F238E27FC236}">
                <a16:creationId xmlns:a16="http://schemas.microsoft.com/office/drawing/2014/main" id="{DFA2B495-7D50-4BD5-992B-2C33371F13CA}"/>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47" name="TextBox 23">
            <a:extLst>
              <a:ext uri="{FF2B5EF4-FFF2-40B4-BE49-F238E27FC236}">
                <a16:creationId xmlns:a16="http://schemas.microsoft.com/office/drawing/2014/main" id="{4E1976D3-6AB5-43DA-A08A-2BA8D8AFF638}"/>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48" name="TextBox 23">
            <a:extLst>
              <a:ext uri="{FF2B5EF4-FFF2-40B4-BE49-F238E27FC236}">
                <a16:creationId xmlns:a16="http://schemas.microsoft.com/office/drawing/2014/main" id="{254DEE53-0EF3-4F40-A1CC-1BEBD43142CA}"/>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49" name="TextBox 23">
            <a:extLst>
              <a:ext uri="{FF2B5EF4-FFF2-40B4-BE49-F238E27FC236}">
                <a16:creationId xmlns:a16="http://schemas.microsoft.com/office/drawing/2014/main" id="{5CD67324-2331-4455-91D4-B924D3CACA0F}"/>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0" name="TextBox 23">
            <a:extLst>
              <a:ext uri="{FF2B5EF4-FFF2-40B4-BE49-F238E27FC236}">
                <a16:creationId xmlns:a16="http://schemas.microsoft.com/office/drawing/2014/main" id="{E2A12424-F132-4A1A-AABF-D1CBCCED73D2}"/>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1" name="TextBox 23">
            <a:extLst>
              <a:ext uri="{FF2B5EF4-FFF2-40B4-BE49-F238E27FC236}">
                <a16:creationId xmlns:a16="http://schemas.microsoft.com/office/drawing/2014/main" id="{64E2D2F9-8217-4D72-9A00-3830F4D163FB}"/>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2" name="TextBox 23">
            <a:extLst>
              <a:ext uri="{FF2B5EF4-FFF2-40B4-BE49-F238E27FC236}">
                <a16:creationId xmlns:a16="http://schemas.microsoft.com/office/drawing/2014/main" id="{B879BB80-DCD0-4BDD-B903-F4BE98D86ED7}"/>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3" name="TextBox 23">
            <a:extLst>
              <a:ext uri="{FF2B5EF4-FFF2-40B4-BE49-F238E27FC236}">
                <a16:creationId xmlns:a16="http://schemas.microsoft.com/office/drawing/2014/main" id="{9BEF547E-2021-4709-9A8E-C6DEF5786295}"/>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4" name="TextBox 23">
            <a:extLst>
              <a:ext uri="{FF2B5EF4-FFF2-40B4-BE49-F238E27FC236}">
                <a16:creationId xmlns:a16="http://schemas.microsoft.com/office/drawing/2014/main" id="{9F322893-A914-46DF-A3F4-3B1F54B573E4}"/>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55" name="TextBox 11">
            <a:extLst>
              <a:ext uri="{FF2B5EF4-FFF2-40B4-BE49-F238E27FC236}">
                <a16:creationId xmlns:a16="http://schemas.microsoft.com/office/drawing/2014/main" id="{1CB35D83-971C-4046-A9EB-8A400B49502A}"/>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56" name="TextBox 12">
            <a:extLst>
              <a:ext uri="{FF2B5EF4-FFF2-40B4-BE49-F238E27FC236}">
                <a16:creationId xmlns:a16="http://schemas.microsoft.com/office/drawing/2014/main" id="{9D25B254-2BA7-42C9-860A-9E449671DAAD}"/>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57" name="TextBox 23">
            <a:extLst>
              <a:ext uri="{FF2B5EF4-FFF2-40B4-BE49-F238E27FC236}">
                <a16:creationId xmlns:a16="http://schemas.microsoft.com/office/drawing/2014/main" id="{80DD6E95-858E-43EF-86F1-957B3AF05600}"/>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58" name="TextBox 23">
            <a:extLst>
              <a:ext uri="{FF2B5EF4-FFF2-40B4-BE49-F238E27FC236}">
                <a16:creationId xmlns:a16="http://schemas.microsoft.com/office/drawing/2014/main" id="{F8919A6A-F1D6-4E63-A97C-22F6391BE620}"/>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59" name="Straight Connector 42">
            <a:extLst>
              <a:ext uri="{FF2B5EF4-FFF2-40B4-BE49-F238E27FC236}">
                <a16:creationId xmlns:a16="http://schemas.microsoft.com/office/drawing/2014/main" id="{64D0F814-F997-4419-AA08-5885BCC761EE}"/>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0" name="Straight Connector 42">
            <a:extLst>
              <a:ext uri="{FF2B5EF4-FFF2-40B4-BE49-F238E27FC236}">
                <a16:creationId xmlns:a16="http://schemas.microsoft.com/office/drawing/2014/main" id="{B9D3CB3B-D50C-4EDF-8C97-E87BFA74E196}"/>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1" name="Straight Connector 42">
            <a:extLst>
              <a:ext uri="{FF2B5EF4-FFF2-40B4-BE49-F238E27FC236}">
                <a16:creationId xmlns:a16="http://schemas.microsoft.com/office/drawing/2014/main" id="{47FD0C8B-71F0-45C7-9791-F692E81F01B0}"/>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ox(i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9"/>
                                        </p:tgtEl>
                                      </p:cBhvr>
                                    </p:animEffect>
                                    <p:set>
                                      <p:cBhvr>
                                        <p:cTn id="12"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22</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609975" y="380523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2581275" y="377666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51226" name="TextBox 11">
            <a:extLst>
              <a:ext uri="{FF2B5EF4-FFF2-40B4-BE49-F238E27FC236}">
                <a16:creationId xmlns:a16="http://schemas.microsoft.com/office/drawing/2014/main" id="{AACA1025-9A0E-4393-B2BE-8D794FA457F1}"/>
              </a:ext>
            </a:extLst>
          </p:cNvPr>
          <p:cNvSpPr txBox="1">
            <a:spLocks noChangeArrowheads="1"/>
          </p:cNvSpPr>
          <p:nvPr/>
        </p:nvSpPr>
        <p:spPr bwMode="auto">
          <a:xfrm>
            <a:off x="2581275" y="432435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552700" y="49768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571875" y="5073650"/>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24025" y="4405313"/>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51230" name="TextBox 11">
            <a:extLst>
              <a:ext uri="{FF2B5EF4-FFF2-40B4-BE49-F238E27FC236}">
                <a16:creationId xmlns:a16="http://schemas.microsoft.com/office/drawing/2014/main" id="{0DD93C47-F28E-4BEE-B52E-F5475E6C7D3E}"/>
              </a:ext>
            </a:extLst>
          </p:cNvPr>
          <p:cNvSpPr txBox="1">
            <a:spLocks noChangeArrowheads="1"/>
          </p:cNvSpPr>
          <p:nvPr/>
        </p:nvSpPr>
        <p:spPr bwMode="auto">
          <a:xfrm>
            <a:off x="1647825" y="52832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8</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19138" y="4310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51232" name="TextBox 11">
            <a:extLst>
              <a:ext uri="{FF2B5EF4-FFF2-40B4-BE49-F238E27FC236}">
                <a16:creationId xmlns:a16="http://schemas.microsoft.com/office/drawing/2014/main" id="{CA9FDCB3-6417-4882-B30D-D50128B3B7C1}"/>
              </a:ext>
            </a:extLst>
          </p:cNvPr>
          <p:cNvSpPr txBox="1">
            <a:spLocks noChangeArrowheads="1"/>
          </p:cNvSpPr>
          <p:nvPr/>
        </p:nvSpPr>
        <p:spPr bwMode="auto">
          <a:xfrm>
            <a:off x="1731963"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45050" y="3573463"/>
            <a:ext cx="4087813" cy="2308324"/>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While Ferris 3 is serving, </a:t>
            </a:r>
            <a:r>
              <a:rPr lang="en-US" altLang="en-US" sz="1800" dirty="0" err="1"/>
              <a:t>Shadle</a:t>
            </a:r>
            <a:r>
              <a:rPr lang="en-US" altLang="en-US" sz="1800" dirty="0"/>
              <a:t> Park calls a time out – confirm with the R2 that Liberos are IN on both sides</a:t>
            </a:r>
          </a:p>
          <a:p>
            <a:pPr eaLnBrk="1" hangingPunct="1">
              <a:spcBef>
                <a:spcPct val="0"/>
              </a:spcBef>
              <a:buClrTx/>
            </a:pPr>
            <a:r>
              <a:rPr lang="en-US" altLang="en-US" sz="1800" dirty="0"/>
              <a:t>After time out, Shadle Park subs out 8 and puts in 14 (this will occur with a whistle between serves </a:t>
            </a:r>
            <a:r>
              <a:rPr lang="en-US" altLang="en-US" sz="1800" i="1" dirty="0"/>
              <a:t>in front</a:t>
            </a:r>
            <a:r>
              <a:rPr lang="en-US" altLang="en-US" sz="1800" dirty="0"/>
              <a:t> of the attack line.</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17888" y="4340225"/>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L(19)</a:t>
            </a:r>
          </a:p>
        </p:txBody>
      </p:sp>
      <p:sp>
        <p:nvSpPr>
          <p:cNvPr id="51237" name="TextBox 11">
            <a:extLst>
              <a:ext uri="{FF2B5EF4-FFF2-40B4-BE49-F238E27FC236}">
                <a16:creationId xmlns:a16="http://schemas.microsoft.com/office/drawing/2014/main" id="{70E7F365-01CE-4B86-8387-C01799A5408A}"/>
              </a:ext>
            </a:extLst>
          </p:cNvPr>
          <p:cNvSpPr txBox="1">
            <a:spLocks noChangeArrowheads="1"/>
          </p:cNvSpPr>
          <p:nvPr/>
        </p:nvSpPr>
        <p:spPr bwMode="auto">
          <a:xfrm>
            <a:off x="658813" y="3681413"/>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L(20)</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768350" y="508317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936750" y="5551488"/>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14</a:t>
            </a:r>
          </a:p>
        </p:txBody>
      </p:sp>
      <p:sp>
        <p:nvSpPr>
          <p:cNvPr id="48" name="Arc 47">
            <a:extLst>
              <a:ext uri="{FF2B5EF4-FFF2-40B4-BE49-F238E27FC236}">
                <a16:creationId xmlns:a16="http://schemas.microsoft.com/office/drawing/2014/main" id="{B7EC5C2B-98CE-446F-919C-81181D3CEC6E}"/>
              </a:ext>
            </a:extLst>
          </p:cNvPr>
          <p:cNvSpPr/>
          <p:nvPr/>
        </p:nvSpPr>
        <p:spPr bwMode="auto">
          <a:xfrm>
            <a:off x="1787525" y="3849688"/>
            <a:ext cx="639763" cy="2098675"/>
          </a:xfrm>
          <a:prstGeom prst="arc">
            <a:avLst>
              <a:gd name="adj1" fmla="val 16388764"/>
              <a:gd name="adj2" fmla="val 4560404"/>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sp>
        <p:nvSpPr>
          <p:cNvPr id="50" name="Arc 49">
            <a:extLst>
              <a:ext uri="{FF2B5EF4-FFF2-40B4-BE49-F238E27FC236}">
                <a16:creationId xmlns:a16="http://schemas.microsoft.com/office/drawing/2014/main" id="{09C07F33-612A-450F-BE61-CF15B35E0C24}"/>
              </a:ext>
            </a:extLst>
          </p:cNvPr>
          <p:cNvSpPr/>
          <p:nvPr/>
        </p:nvSpPr>
        <p:spPr bwMode="auto">
          <a:xfrm flipH="1">
            <a:off x="1595438" y="5467350"/>
            <a:ext cx="249237" cy="841375"/>
          </a:xfrm>
          <a:prstGeom prst="arc">
            <a:avLst>
              <a:gd name="adj1" fmla="val 16388764"/>
              <a:gd name="adj2" fmla="val 3763921"/>
            </a:avLst>
          </a:prstGeom>
          <a:noFill/>
          <a:ln w="9525" cap="flat" cmpd="sng" algn="ctr">
            <a:solidFill>
              <a:schemeClr val="tx1"/>
            </a:solidFill>
            <a:prstDash val="solid"/>
            <a:round/>
            <a:headEnd type="none" w="med" len="med"/>
            <a:tailEnd type="triangle" w="med" len="med"/>
          </a:ln>
          <a:effectLst/>
        </p:spPr>
        <p:txBody>
          <a:bodyPr/>
          <a:lstStyle/>
          <a:p>
            <a:pPr eaLnBrk="1" hangingPunct="1">
              <a:defRPr/>
            </a:pPr>
            <a:endParaRPr lang="en-US">
              <a:latin typeface="Arial" charset="0"/>
            </a:endParaRPr>
          </a:p>
        </p:txBody>
      </p:sp>
      <p:pic>
        <p:nvPicPr>
          <p:cNvPr id="44" name="Picture 43">
            <a:extLst>
              <a:ext uri="{FF2B5EF4-FFF2-40B4-BE49-F238E27FC236}">
                <a16:creationId xmlns:a16="http://schemas.microsoft.com/office/drawing/2014/main" id="{25566894-AE8B-4466-8EE2-873226E09EB7}"/>
              </a:ext>
            </a:extLst>
          </p:cNvPr>
          <p:cNvPicPr>
            <a:picLocks noChangeAspect="1"/>
          </p:cNvPicPr>
          <p:nvPr/>
        </p:nvPicPr>
        <p:blipFill>
          <a:blip r:embed="rId3"/>
          <a:stretch>
            <a:fillRect/>
          </a:stretch>
        </p:blipFill>
        <p:spPr>
          <a:xfrm>
            <a:off x="0" y="329577"/>
            <a:ext cx="9144000" cy="3007983"/>
          </a:xfrm>
          <a:prstGeom prst="rect">
            <a:avLst/>
          </a:prstGeom>
        </p:spPr>
      </p:pic>
      <p:sp>
        <p:nvSpPr>
          <p:cNvPr id="45" name="TextBox 23">
            <a:extLst>
              <a:ext uri="{FF2B5EF4-FFF2-40B4-BE49-F238E27FC236}">
                <a16:creationId xmlns:a16="http://schemas.microsoft.com/office/drawing/2014/main" id="{1076BEE6-D060-425F-8EA3-2E339D2E6447}"/>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6" name="TextBox 23">
            <a:extLst>
              <a:ext uri="{FF2B5EF4-FFF2-40B4-BE49-F238E27FC236}">
                <a16:creationId xmlns:a16="http://schemas.microsoft.com/office/drawing/2014/main" id="{4424825E-A200-4C58-9B90-27AA8AC3FE9F}"/>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7" name="TextBox 23">
            <a:extLst>
              <a:ext uri="{FF2B5EF4-FFF2-40B4-BE49-F238E27FC236}">
                <a16:creationId xmlns:a16="http://schemas.microsoft.com/office/drawing/2014/main" id="{E66DD36D-754B-4A96-8DC8-5BB398E7EC10}"/>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9" name="TextBox 23">
            <a:extLst>
              <a:ext uri="{FF2B5EF4-FFF2-40B4-BE49-F238E27FC236}">
                <a16:creationId xmlns:a16="http://schemas.microsoft.com/office/drawing/2014/main" id="{7D670B88-5EC2-4A52-B2AC-E558B6C0A583}"/>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1" name="TextBox 23">
            <a:extLst>
              <a:ext uri="{FF2B5EF4-FFF2-40B4-BE49-F238E27FC236}">
                <a16:creationId xmlns:a16="http://schemas.microsoft.com/office/drawing/2014/main" id="{A4038BDA-7759-4260-B3E9-4031CED7A367}"/>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2" name="TextBox 23">
            <a:extLst>
              <a:ext uri="{FF2B5EF4-FFF2-40B4-BE49-F238E27FC236}">
                <a16:creationId xmlns:a16="http://schemas.microsoft.com/office/drawing/2014/main" id="{1C2E1596-5AE5-4BDD-9E83-4CDB92C3574A}"/>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3" name="TextBox 23">
            <a:extLst>
              <a:ext uri="{FF2B5EF4-FFF2-40B4-BE49-F238E27FC236}">
                <a16:creationId xmlns:a16="http://schemas.microsoft.com/office/drawing/2014/main" id="{55135BF3-D87A-441F-B5F1-365ADB79E73C}"/>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4" name="TextBox 23">
            <a:extLst>
              <a:ext uri="{FF2B5EF4-FFF2-40B4-BE49-F238E27FC236}">
                <a16:creationId xmlns:a16="http://schemas.microsoft.com/office/drawing/2014/main" id="{60900771-4FE4-4C2D-9FE4-B23791B8C679}"/>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5" name="TextBox 23">
            <a:extLst>
              <a:ext uri="{FF2B5EF4-FFF2-40B4-BE49-F238E27FC236}">
                <a16:creationId xmlns:a16="http://schemas.microsoft.com/office/drawing/2014/main" id="{14C313CF-36BA-4828-B8F3-1CAFF2E01AB8}"/>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6" name="TextBox 23">
            <a:extLst>
              <a:ext uri="{FF2B5EF4-FFF2-40B4-BE49-F238E27FC236}">
                <a16:creationId xmlns:a16="http://schemas.microsoft.com/office/drawing/2014/main" id="{CE11520E-F725-437D-AB3E-E0F1EA0249CA}"/>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7" name="TextBox 23">
            <a:extLst>
              <a:ext uri="{FF2B5EF4-FFF2-40B4-BE49-F238E27FC236}">
                <a16:creationId xmlns:a16="http://schemas.microsoft.com/office/drawing/2014/main" id="{7E73A19E-5909-4AEF-8C32-61221D8D07C7}"/>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8" name="TextBox 23">
            <a:extLst>
              <a:ext uri="{FF2B5EF4-FFF2-40B4-BE49-F238E27FC236}">
                <a16:creationId xmlns:a16="http://schemas.microsoft.com/office/drawing/2014/main" id="{BD3E5F92-567C-4FAC-91A4-3713F6CAD77D}"/>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9" name="TextBox 23">
            <a:extLst>
              <a:ext uri="{FF2B5EF4-FFF2-40B4-BE49-F238E27FC236}">
                <a16:creationId xmlns:a16="http://schemas.microsoft.com/office/drawing/2014/main" id="{63EA12E1-901C-4BD1-BA1D-518917B5E28E}"/>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0" name="TextBox 23">
            <a:extLst>
              <a:ext uri="{FF2B5EF4-FFF2-40B4-BE49-F238E27FC236}">
                <a16:creationId xmlns:a16="http://schemas.microsoft.com/office/drawing/2014/main" id="{27773961-5404-4215-A24A-32758B2AEF8B}"/>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1" name="TextBox 11">
            <a:extLst>
              <a:ext uri="{FF2B5EF4-FFF2-40B4-BE49-F238E27FC236}">
                <a16:creationId xmlns:a16="http://schemas.microsoft.com/office/drawing/2014/main" id="{F65BAA66-D99B-4F04-BD3D-004D465229F0}"/>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2" name="TextBox 12">
            <a:extLst>
              <a:ext uri="{FF2B5EF4-FFF2-40B4-BE49-F238E27FC236}">
                <a16:creationId xmlns:a16="http://schemas.microsoft.com/office/drawing/2014/main" id="{253BA904-8561-413D-AE34-0DE7A3B3B8C9}"/>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3" name="TextBox 23">
            <a:extLst>
              <a:ext uri="{FF2B5EF4-FFF2-40B4-BE49-F238E27FC236}">
                <a16:creationId xmlns:a16="http://schemas.microsoft.com/office/drawing/2014/main" id="{46C0AD0C-36DE-4015-8A81-04BABD62ECF7}"/>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4" name="TextBox 23">
            <a:extLst>
              <a:ext uri="{FF2B5EF4-FFF2-40B4-BE49-F238E27FC236}">
                <a16:creationId xmlns:a16="http://schemas.microsoft.com/office/drawing/2014/main" id="{90F242C4-0C3A-4A71-BC1C-2D0F7D4F78E8}"/>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5" name="Straight Connector 42">
            <a:extLst>
              <a:ext uri="{FF2B5EF4-FFF2-40B4-BE49-F238E27FC236}">
                <a16:creationId xmlns:a16="http://schemas.microsoft.com/office/drawing/2014/main" id="{5A70ED54-132B-4521-B8B9-D879F0343C20}"/>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6" name="Straight Connector 42">
            <a:extLst>
              <a:ext uri="{FF2B5EF4-FFF2-40B4-BE49-F238E27FC236}">
                <a16:creationId xmlns:a16="http://schemas.microsoft.com/office/drawing/2014/main" id="{AD2F23A1-A836-441F-8CC2-5D96C663CFD2}"/>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7" name="Straight Connector 42">
            <a:extLst>
              <a:ext uri="{FF2B5EF4-FFF2-40B4-BE49-F238E27FC236}">
                <a16:creationId xmlns:a16="http://schemas.microsoft.com/office/drawing/2014/main" id="{9E79DC97-9E4C-4E59-AFB7-8249B0397784}"/>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51240" name="TextBox 23">
            <a:extLst>
              <a:ext uri="{FF2B5EF4-FFF2-40B4-BE49-F238E27FC236}">
                <a16:creationId xmlns:a16="http://schemas.microsoft.com/office/drawing/2014/main" id="{EC9DD3F1-06F5-4947-B429-C2E9286882BE}"/>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51241" name="Straight Connector 163">
            <a:extLst>
              <a:ext uri="{FF2B5EF4-FFF2-40B4-BE49-F238E27FC236}">
                <a16:creationId xmlns:a16="http://schemas.microsoft.com/office/drawing/2014/main" id="{EA5EFA42-37C1-44FB-B9E1-7766B5AF2E73}"/>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23</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609975" y="380523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2581275" y="377666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51226" name="TextBox 11">
            <a:extLst>
              <a:ext uri="{FF2B5EF4-FFF2-40B4-BE49-F238E27FC236}">
                <a16:creationId xmlns:a16="http://schemas.microsoft.com/office/drawing/2014/main" id="{AACA1025-9A0E-4393-B2BE-8D794FA457F1}"/>
              </a:ext>
            </a:extLst>
          </p:cNvPr>
          <p:cNvSpPr txBox="1">
            <a:spLocks noChangeArrowheads="1"/>
          </p:cNvSpPr>
          <p:nvPr/>
        </p:nvSpPr>
        <p:spPr bwMode="auto">
          <a:xfrm>
            <a:off x="2581275" y="432435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552700" y="49768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571875" y="5073650"/>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24025" y="4405313"/>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19138" y="4310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51232" name="TextBox 11">
            <a:extLst>
              <a:ext uri="{FF2B5EF4-FFF2-40B4-BE49-F238E27FC236}">
                <a16:creationId xmlns:a16="http://schemas.microsoft.com/office/drawing/2014/main" id="{CA9FDCB3-6417-4882-B30D-D50128B3B7C1}"/>
              </a:ext>
            </a:extLst>
          </p:cNvPr>
          <p:cNvSpPr txBox="1">
            <a:spLocks noChangeArrowheads="1"/>
          </p:cNvSpPr>
          <p:nvPr/>
        </p:nvSpPr>
        <p:spPr bwMode="auto">
          <a:xfrm>
            <a:off x="1731963"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17888" y="4340225"/>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L(19)</a:t>
            </a:r>
          </a:p>
        </p:txBody>
      </p:sp>
      <p:sp>
        <p:nvSpPr>
          <p:cNvPr id="51237" name="TextBox 11">
            <a:extLst>
              <a:ext uri="{FF2B5EF4-FFF2-40B4-BE49-F238E27FC236}">
                <a16:creationId xmlns:a16="http://schemas.microsoft.com/office/drawing/2014/main" id="{70E7F365-01CE-4B86-8387-C01799A5408A}"/>
              </a:ext>
            </a:extLst>
          </p:cNvPr>
          <p:cNvSpPr txBox="1">
            <a:spLocks noChangeArrowheads="1"/>
          </p:cNvSpPr>
          <p:nvPr/>
        </p:nvSpPr>
        <p:spPr bwMode="auto">
          <a:xfrm>
            <a:off x="658813" y="3681413"/>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L(20)</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768350" y="508317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31951" y="373145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4" name="TextBox 43">
            <a:extLst>
              <a:ext uri="{FF2B5EF4-FFF2-40B4-BE49-F238E27FC236}">
                <a16:creationId xmlns:a16="http://schemas.microsoft.com/office/drawing/2014/main" id="{F4F1AC3F-D0C8-4798-9EB9-2F4C4DF5A6FF}"/>
              </a:ext>
            </a:extLst>
          </p:cNvPr>
          <p:cNvSpPr txBox="1">
            <a:spLocks noChangeArrowheads="1"/>
          </p:cNvSpPr>
          <p:nvPr/>
        </p:nvSpPr>
        <p:spPr bwMode="auto">
          <a:xfrm>
            <a:off x="4845050" y="3573463"/>
            <a:ext cx="4087813" cy="286232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While Ferris 3 is serving, </a:t>
            </a:r>
            <a:r>
              <a:rPr lang="en-US" altLang="en-US" sz="1800" dirty="0" err="1"/>
              <a:t>Shadle</a:t>
            </a:r>
            <a:r>
              <a:rPr lang="en-US" altLang="en-US" sz="1800" dirty="0"/>
              <a:t> Park calls a time out – confirm with the R2 that Liberos are IN on both sides.</a:t>
            </a:r>
          </a:p>
          <a:p>
            <a:pPr eaLnBrk="1" hangingPunct="1">
              <a:spcBef>
                <a:spcPct val="0"/>
              </a:spcBef>
              <a:buClrTx/>
            </a:pPr>
            <a:r>
              <a:rPr lang="en-US" altLang="en-US" sz="1800" dirty="0"/>
              <a:t>After time out, </a:t>
            </a:r>
            <a:r>
              <a:rPr lang="en-US" altLang="en-US" sz="1800" dirty="0" err="1"/>
              <a:t>Shadle</a:t>
            </a:r>
            <a:r>
              <a:rPr lang="en-US" altLang="en-US" sz="1800" dirty="0"/>
              <a:t> Park subs out 8 and puts in 14 (this will occur with a whistle between serves </a:t>
            </a:r>
            <a:r>
              <a:rPr lang="en-US" altLang="en-US" sz="1800" i="1" dirty="0"/>
              <a:t>in front</a:t>
            </a:r>
            <a:r>
              <a:rPr lang="en-US" altLang="en-US" sz="1800" dirty="0"/>
              <a:t> of the attack line.</a:t>
            </a:r>
          </a:p>
          <a:p>
            <a:pPr eaLnBrk="1" hangingPunct="1">
              <a:spcBef>
                <a:spcPct val="0"/>
              </a:spcBef>
              <a:buClrTx/>
            </a:pPr>
            <a:r>
              <a:rPr lang="en-US" altLang="en-US" sz="1800" dirty="0"/>
              <a:t>Mark the sub in the running tally below as well.</a:t>
            </a:r>
          </a:p>
        </p:txBody>
      </p:sp>
      <p:pic>
        <p:nvPicPr>
          <p:cNvPr id="41" name="Picture 40">
            <a:extLst>
              <a:ext uri="{FF2B5EF4-FFF2-40B4-BE49-F238E27FC236}">
                <a16:creationId xmlns:a16="http://schemas.microsoft.com/office/drawing/2014/main" id="{452F4EF5-8AAA-4435-A396-B43A086DB2C4}"/>
              </a:ext>
            </a:extLst>
          </p:cNvPr>
          <p:cNvPicPr>
            <a:picLocks noChangeAspect="1"/>
          </p:cNvPicPr>
          <p:nvPr/>
        </p:nvPicPr>
        <p:blipFill>
          <a:blip r:embed="rId3"/>
          <a:stretch>
            <a:fillRect/>
          </a:stretch>
        </p:blipFill>
        <p:spPr>
          <a:xfrm>
            <a:off x="0" y="329577"/>
            <a:ext cx="9144000" cy="3007983"/>
          </a:xfrm>
          <a:prstGeom prst="rect">
            <a:avLst/>
          </a:prstGeom>
        </p:spPr>
      </p:pic>
      <p:sp>
        <p:nvSpPr>
          <p:cNvPr id="42" name="TextBox 23">
            <a:extLst>
              <a:ext uri="{FF2B5EF4-FFF2-40B4-BE49-F238E27FC236}">
                <a16:creationId xmlns:a16="http://schemas.microsoft.com/office/drawing/2014/main" id="{B3E7F7EC-1740-4EEA-B349-54BB28A35BCB}"/>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3" name="TextBox 23">
            <a:extLst>
              <a:ext uri="{FF2B5EF4-FFF2-40B4-BE49-F238E27FC236}">
                <a16:creationId xmlns:a16="http://schemas.microsoft.com/office/drawing/2014/main" id="{A40CF3D3-AF31-4C03-B927-0FA5CB68A4AC}"/>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5" name="TextBox 23">
            <a:extLst>
              <a:ext uri="{FF2B5EF4-FFF2-40B4-BE49-F238E27FC236}">
                <a16:creationId xmlns:a16="http://schemas.microsoft.com/office/drawing/2014/main" id="{3E358092-62F0-4BF1-B201-E21517A6C04A}"/>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6" name="TextBox 23">
            <a:extLst>
              <a:ext uri="{FF2B5EF4-FFF2-40B4-BE49-F238E27FC236}">
                <a16:creationId xmlns:a16="http://schemas.microsoft.com/office/drawing/2014/main" id="{73B671A6-0AE0-4898-A2CA-942B8FEC9095}"/>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7" name="TextBox 23">
            <a:extLst>
              <a:ext uri="{FF2B5EF4-FFF2-40B4-BE49-F238E27FC236}">
                <a16:creationId xmlns:a16="http://schemas.microsoft.com/office/drawing/2014/main" id="{075C1656-F553-41F2-941C-7CB4665C15E6}"/>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8" name="TextBox 23">
            <a:extLst>
              <a:ext uri="{FF2B5EF4-FFF2-40B4-BE49-F238E27FC236}">
                <a16:creationId xmlns:a16="http://schemas.microsoft.com/office/drawing/2014/main" id="{5AAD69C1-D488-4E91-8AAF-0A6356009AFA}"/>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49" name="TextBox 23">
            <a:extLst>
              <a:ext uri="{FF2B5EF4-FFF2-40B4-BE49-F238E27FC236}">
                <a16:creationId xmlns:a16="http://schemas.microsoft.com/office/drawing/2014/main" id="{CF3C0114-8D70-4115-95EB-1F97E3BACFE6}"/>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0" name="TextBox 23">
            <a:extLst>
              <a:ext uri="{FF2B5EF4-FFF2-40B4-BE49-F238E27FC236}">
                <a16:creationId xmlns:a16="http://schemas.microsoft.com/office/drawing/2014/main" id="{19DE2FE0-9708-4405-91DF-812400882DFF}"/>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1" name="TextBox 23">
            <a:extLst>
              <a:ext uri="{FF2B5EF4-FFF2-40B4-BE49-F238E27FC236}">
                <a16:creationId xmlns:a16="http://schemas.microsoft.com/office/drawing/2014/main" id="{A45F9D03-4F3B-4746-8D44-D885E73C1C07}"/>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2" name="TextBox 23">
            <a:extLst>
              <a:ext uri="{FF2B5EF4-FFF2-40B4-BE49-F238E27FC236}">
                <a16:creationId xmlns:a16="http://schemas.microsoft.com/office/drawing/2014/main" id="{A277AE9F-D560-4FB4-B8DD-2B1EDF8B5C34}"/>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3" name="TextBox 23">
            <a:extLst>
              <a:ext uri="{FF2B5EF4-FFF2-40B4-BE49-F238E27FC236}">
                <a16:creationId xmlns:a16="http://schemas.microsoft.com/office/drawing/2014/main" id="{EB296812-8E3F-44D3-A698-A258B10480E4}"/>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4" name="TextBox 23">
            <a:extLst>
              <a:ext uri="{FF2B5EF4-FFF2-40B4-BE49-F238E27FC236}">
                <a16:creationId xmlns:a16="http://schemas.microsoft.com/office/drawing/2014/main" id="{DA383EEC-FBC3-430A-B935-AC4E36AD2869}"/>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5" name="TextBox 23">
            <a:extLst>
              <a:ext uri="{FF2B5EF4-FFF2-40B4-BE49-F238E27FC236}">
                <a16:creationId xmlns:a16="http://schemas.microsoft.com/office/drawing/2014/main" id="{CDFCD69E-C8BE-467F-9475-D719C4D8B00A}"/>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6" name="TextBox 23">
            <a:extLst>
              <a:ext uri="{FF2B5EF4-FFF2-40B4-BE49-F238E27FC236}">
                <a16:creationId xmlns:a16="http://schemas.microsoft.com/office/drawing/2014/main" id="{0D791DD5-3CC6-4560-8D06-E228BA896B71}"/>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57" name="TextBox 11">
            <a:extLst>
              <a:ext uri="{FF2B5EF4-FFF2-40B4-BE49-F238E27FC236}">
                <a16:creationId xmlns:a16="http://schemas.microsoft.com/office/drawing/2014/main" id="{9EF7CF89-DC8C-4520-B20C-11DF6BCD3E9B}"/>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58" name="TextBox 12">
            <a:extLst>
              <a:ext uri="{FF2B5EF4-FFF2-40B4-BE49-F238E27FC236}">
                <a16:creationId xmlns:a16="http://schemas.microsoft.com/office/drawing/2014/main" id="{E88BE685-B233-4261-B695-C0FEA2891201}"/>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59" name="TextBox 23">
            <a:extLst>
              <a:ext uri="{FF2B5EF4-FFF2-40B4-BE49-F238E27FC236}">
                <a16:creationId xmlns:a16="http://schemas.microsoft.com/office/drawing/2014/main" id="{8C598927-91C2-4EB9-A613-9550444C9BDC}"/>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0" name="TextBox 23">
            <a:extLst>
              <a:ext uri="{FF2B5EF4-FFF2-40B4-BE49-F238E27FC236}">
                <a16:creationId xmlns:a16="http://schemas.microsoft.com/office/drawing/2014/main" id="{0276E674-676D-4395-9131-B5004B23EE1F}"/>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1" name="Straight Connector 42">
            <a:extLst>
              <a:ext uri="{FF2B5EF4-FFF2-40B4-BE49-F238E27FC236}">
                <a16:creationId xmlns:a16="http://schemas.microsoft.com/office/drawing/2014/main" id="{6D36C0BB-192D-4E08-AAC4-CC1484CA5E8B}"/>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2" name="Straight Connector 42">
            <a:extLst>
              <a:ext uri="{FF2B5EF4-FFF2-40B4-BE49-F238E27FC236}">
                <a16:creationId xmlns:a16="http://schemas.microsoft.com/office/drawing/2014/main" id="{0119A070-2D38-44F3-BF3F-0828E6A4E7E9}"/>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3" name="Straight Connector 42">
            <a:extLst>
              <a:ext uri="{FF2B5EF4-FFF2-40B4-BE49-F238E27FC236}">
                <a16:creationId xmlns:a16="http://schemas.microsoft.com/office/drawing/2014/main" id="{BA32D42D-3BFA-4177-8CE9-4FF8DE1A3585}"/>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64" name="TextBox 23">
            <a:extLst>
              <a:ext uri="{FF2B5EF4-FFF2-40B4-BE49-F238E27FC236}">
                <a16:creationId xmlns:a16="http://schemas.microsoft.com/office/drawing/2014/main" id="{55D2136E-F34B-482D-82B6-ADB33E86C6D9}"/>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65" name="Straight Connector 163">
            <a:extLst>
              <a:ext uri="{FF2B5EF4-FFF2-40B4-BE49-F238E27FC236}">
                <a16:creationId xmlns:a16="http://schemas.microsoft.com/office/drawing/2014/main" id="{49FD36F5-F945-4966-A2AF-299DB69664B7}"/>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66" name="Straight Connector 163">
            <a:extLst>
              <a:ext uri="{FF2B5EF4-FFF2-40B4-BE49-F238E27FC236}">
                <a16:creationId xmlns:a16="http://schemas.microsoft.com/office/drawing/2014/main" id="{84CE4918-BADA-41DA-8C43-77C4D4B5D4B3}"/>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6495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ox(in)">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4"/>
                                        </p:tgtEl>
                                      </p:cBhvr>
                                    </p:animEffect>
                                    <p:set>
                                      <p:cBhvr>
                                        <p:cTn id="12"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24</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609975" y="380523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2581275" y="377666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51226" name="TextBox 11">
            <a:extLst>
              <a:ext uri="{FF2B5EF4-FFF2-40B4-BE49-F238E27FC236}">
                <a16:creationId xmlns:a16="http://schemas.microsoft.com/office/drawing/2014/main" id="{AACA1025-9A0E-4393-B2BE-8D794FA457F1}"/>
              </a:ext>
            </a:extLst>
          </p:cNvPr>
          <p:cNvSpPr txBox="1">
            <a:spLocks noChangeArrowheads="1"/>
          </p:cNvSpPr>
          <p:nvPr/>
        </p:nvSpPr>
        <p:spPr bwMode="auto">
          <a:xfrm>
            <a:off x="2581275" y="432435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552700" y="49768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571875" y="5073650"/>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24025" y="4405313"/>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19138" y="4310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51232" name="TextBox 11">
            <a:extLst>
              <a:ext uri="{FF2B5EF4-FFF2-40B4-BE49-F238E27FC236}">
                <a16:creationId xmlns:a16="http://schemas.microsoft.com/office/drawing/2014/main" id="{CA9FDCB3-6417-4882-B30D-D50128B3B7C1}"/>
              </a:ext>
            </a:extLst>
          </p:cNvPr>
          <p:cNvSpPr txBox="1">
            <a:spLocks noChangeArrowheads="1"/>
          </p:cNvSpPr>
          <p:nvPr/>
        </p:nvSpPr>
        <p:spPr bwMode="auto">
          <a:xfrm>
            <a:off x="1731963"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45050" y="3573463"/>
            <a:ext cx="4087813" cy="175432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Once Ferris loses the serve and </a:t>
            </a:r>
            <a:r>
              <a:rPr lang="en-US" altLang="en-US" sz="1800" dirty="0" err="1"/>
              <a:t>Shadle</a:t>
            </a:r>
            <a:r>
              <a:rPr lang="en-US" altLang="en-US" sz="1800" dirty="0"/>
              <a:t> Park Rotates, 10 comes back in for the Libero.</a:t>
            </a:r>
          </a:p>
          <a:p>
            <a:pPr eaLnBrk="1" hangingPunct="1">
              <a:spcBef>
                <a:spcPct val="0"/>
              </a:spcBef>
              <a:buClrTx/>
            </a:pPr>
            <a:r>
              <a:rPr lang="en-US" altLang="en-US" sz="1800" dirty="0"/>
              <a:t>If a player OTHER than 10 enters the set for the Libero, inform the R2.</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17888" y="4340225"/>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L(19)</a:t>
            </a:r>
          </a:p>
        </p:txBody>
      </p:sp>
      <p:sp>
        <p:nvSpPr>
          <p:cNvPr id="51237" name="TextBox 11">
            <a:extLst>
              <a:ext uri="{FF2B5EF4-FFF2-40B4-BE49-F238E27FC236}">
                <a16:creationId xmlns:a16="http://schemas.microsoft.com/office/drawing/2014/main" id="{70E7F365-01CE-4B86-8387-C01799A5408A}"/>
              </a:ext>
            </a:extLst>
          </p:cNvPr>
          <p:cNvSpPr txBox="1">
            <a:spLocks noChangeArrowheads="1"/>
          </p:cNvSpPr>
          <p:nvPr/>
        </p:nvSpPr>
        <p:spPr bwMode="auto">
          <a:xfrm>
            <a:off x="658813" y="3681413"/>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L(20)</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768350" y="508317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31951" y="373145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592137" y="6021389"/>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2" name="Arc 41">
            <a:extLst>
              <a:ext uri="{FF2B5EF4-FFF2-40B4-BE49-F238E27FC236}">
                <a16:creationId xmlns:a16="http://schemas.microsoft.com/office/drawing/2014/main" id="{76B27941-9318-4643-9FAD-D248EC4D50F1}"/>
              </a:ext>
            </a:extLst>
          </p:cNvPr>
          <p:cNvSpPr/>
          <p:nvPr/>
        </p:nvSpPr>
        <p:spPr bwMode="auto">
          <a:xfrm rot="1522965" flipH="1">
            <a:off x="994286" y="4100832"/>
            <a:ext cx="751942" cy="2279910"/>
          </a:xfrm>
          <a:prstGeom prst="arc">
            <a:avLst>
              <a:gd name="adj1" fmla="val 16388764"/>
              <a:gd name="adj2" fmla="val 4801493"/>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sp>
        <p:nvSpPr>
          <p:cNvPr id="43" name="Arc 42">
            <a:extLst>
              <a:ext uri="{FF2B5EF4-FFF2-40B4-BE49-F238E27FC236}">
                <a16:creationId xmlns:a16="http://schemas.microsoft.com/office/drawing/2014/main" id="{51589663-D32F-450F-9016-30D42A7C3554}"/>
              </a:ext>
            </a:extLst>
          </p:cNvPr>
          <p:cNvSpPr/>
          <p:nvPr/>
        </p:nvSpPr>
        <p:spPr bwMode="auto">
          <a:xfrm flipH="1">
            <a:off x="525462" y="3976689"/>
            <a:ext cx="639763" cy="2768600"/>
          </a:xfrm>
          <a:prstGeom prst="arc">
            <a:avLst>
              <a:gd name="adj1" fmla="val 16388764"/>
              <a:gd name="adj2" fmla="val 3763921"/>
            </a:avLst>
          </a:prstGeom>
          <a:noFill/>
          <a:ln w="9525" cap="flat" cmpd="sng" algn="ctr">
            <a:solidFill>
              <a:schemeClr val="tx1"/>
            </a:solidFill>
            <a:prstDash val="solid"/>
            <a:round/>
            <a:headEnd type="none" w="med" len="med"/>
            <a:tailEnd type="triangle" w="med" len="med"/>
          </a:ln>
          <a:effectLst/>
        </p:spPr>
        <p:txBody>
          <a:bodyPr/>
          <a:lstStyle/>
          <a:p>
            <a:pPr eaLnBrk="1" hangingPunct="1">
              <a:defRPr/>
            </a:pPr>
            <a:endParaRPr lang="en-US">
              <a:latin typeface="Arial" charset="0"/>
            </a:endParaRPr>
          </a:p>
        </p:txBody>
      </p:sp>
      <p:pic>
        <p:nvPicPr>
          <p:cNvPr id="44" name="Picture 43">
            <a:extLst>
              <a:ext uri="{FF2B5EF4-FFF2-40B4-BE49-F238E27FC236}">
                <a16:creationId xmlns:a16="http://schemas.microsoft.com/office/drawing/2014/main" id="{5562A2BE-6684-43CE-BB07-BDEAC422193D}"/>
              </a:ext>
            </a:extLst>
          </p:cNvPr>
          <p:cNvPicPr>
            <a:picLocks noChangeAspect="1"/>
          </p:cNvPicPr>
          <p:nvPr/>
        </p:nvPicPr>
        <p:blipFill>
          <a:blip r:embed="rId3"/>
          <a:stretch>
            <a:fillRect/>
          </a:stretch>
        </p:blipFill>
        <p:spPr>
          <a:xfrm>
            <a:off x="0" y="329577"/>
            <a:ext cx="9144000" cy="3007983"/>
          </a:xfrm>
          <a:prstGeom prst="rect">
            <a:avLst/>
          </a:prstGeom>
        </p:spPr>
      </p:pic>
      <p:sp>
        <p:nvSpPr>
          <p:cNvPr id="45" name="TextBox 23">
            <a:extLst>
              <a:ext uri="{FF2B5EF4-FFF2-40B4-BE49-F238E27FC236}">
                <a16:creationId xmlns:a16="http://schemas.microsoft.com/office/drawing/2014/main" id="{1FFE6E3C-3C98-4E28-85A0-D0D7F65D7B9B}"/>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6" name="TextBox 23">
            <a:extLst>
              <a:ext uri="{FF2B5EF4-FFF2-40B4-BE49-F238E27FC236}">
                <a16:creationId xmlns:a16="http://schemas.microsoft.com/office/drawing/2014/main" id="{BF70182C-166C-4343-9221-639B8583FDEF}"/>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7" name="TextBox 23">
            <a:extLst>
              <a:ext uri="{FF2B5EF4-FFF2-40B4-BE49-F238E27FC236}">
                <a16:creationId xmlns:a16="http://schemas.microsoft.com/office/drawing/2014/main" id="{A68DE1C6-8089-453D-BC09-5086202C697D}"/>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8" name="TextBox 23">
            <a:extLst>
              <a:ext uri="{FF2B5EF4-FFF2-40B4-BE49-F238E27FC236}">
                <a16:creationId xmlns:a16="http://schemas.microsoft.com/office/drawing/2014/main" id="{51E70DC7-E44A-4568-9DC8-1752EAB7D0C7}"/>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9" name="TextBox 23">
            <a:extLst>
              <a:ext uri="{FF2B5EF4-FFF2-40B4-BE49-F238E27FC236}">
                <a16:creationId xmlns:a16="http://schemas.microsoft.com/office/drawing/2014/main" id="{391DFA1C-309E-4CE6-9AB8-5C6C27EC558E}"/>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0" name="TextBox 23">
            <a:extLst>
              <a:ext uri="{FF2B5EF4-FFF2-40B4-BE49-F238E27FC236}">
                <a16:creationId xmlns:a16="http://schemas.microsoft.com/office/drawing/2014/main" id="{6DA06587-492F-4856-9561-3CF021BB697E}"/>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1" name="TextBox 23">
            <a:extLst>
              <a:ext uri="{FF2B5EF4-FFF2-40B4-BE49-F238E27FC236}">
                <a16:creationId xmlns:a16="http://schemas.microsoft.com/office/drawing/2014/main" id="{C696A5DD-E78B-495C-BBF5-66F8F1B0721C}"/>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2" name="TextBox 23">
            <a:extLst>
              <a:ext uri="{FF2B5EF4-FFF2-40B4-BE49-F238E27FC236}">
                <a16:creationId xmlns:a16="http://schemas.microsoft.com/office/drawing/2014/main" id="{08ED8ACA-8A25-4FF9-9ECD-F421B78EC065}"/>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3" name="TextBox 23">
            <a:extLst>
              <a:ext uri="{FF2B5EF4-FFF2-40B4-BE49-F238E27FC236}">
                <a16:creationId xmlns:a16="http://schemas.microsoft.com/office/drawing/2014/main" id="{757E8F88-EC7C-4537-81B8-23715E769445}"/>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4" name="TextBox 23">
            <a:extLst>
              <a:ext uri="{FF2B5EF4-FFF2-40B4-BE49-F238E27FC236}">
                <a16:creationId xmlns:a16="http://schemas.microsoft.com/office/drawing/2014/main" id="{0AFF25C1-E111-4B38-BFF8-9DEFAB3486B0}"/>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5" name="TextBox 23">
            <a:extLst>
              <a:ext uri="{FF2B5EF4-FFF2-40B4-BE49-F238E27FC236}">
                <a16:creationId xmlns:a16="http://schemas.microsoft.com/office/drawing/2014/main" id="{D3C685BB-5E20-47E6-B5B6-495636830D1E}"/>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6" name="TextBox 23">
            <a:extLst>
              <a:ext uri="{FF2B5EF4-FFF2-40B4-BE49-F238E27FC236}">
                <a16:creationId xmlns:a16="http://schemas.microsoft.com/office/drawing/2014/main" id="{34EABAE4-4489-40A1-A4F0-32B5FA4A13F1}"/>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7" name="TextBox 23">
            <a:extLst>
              <a:ext uri="{FF2B5EF4-FFF2-40B4-BE49-F238E27FC236}">
                <a16:creationId xmlns:a16="http://schemas.microsoft.com/office/drawing/2014/main" id="{6742D230-8309-4D71-BC0E-89C4067BBB57}"/>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8" name="TextBox 23">
            <a:extLst>
              <a:ext uri="{FF2B5EF4-FFF2-40B4-BE49-F238E27FC236}">
                <a16:creationId xmlns:a16="http://schemas.microsoft.com/office/drawing/2014/main" id="{58A838DF-5171-47FA-8C65-2D5F08B2BB11}"/>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59" name="TextBox 11">
            <a:extLst>
              <a:ext uri="{FF2B5EF4-FFF2-40B4-BE49-F238E27FC236}">
                <a16:creationId xmlns:a16="http://schemas.microsoft.com/office/drawing/2014/main" id="{F920963F-9327-4954-ACB3-100F3FC1AB4F}"/>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0" name="TextBox 12">
            <a:extLst>
              <a:ext uri="{FF2B5EF4-FFF2-40B4-BE49-F238E27FC236}">
                <a16:creationId xmlns:a16="http://schemas.microsoft.com/office/drawing/2014/main" id="{69A77404-D22F-4A7D-A6EE-CC05E9B8542D}"/>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1" name="TextBox 23">
            <a:extLst>
              <a:ext uri="{FF2B5EF4-FFF2-40B4-BE49-F238E27FC236}">
                <a16:creationId xmlns:a16="http://schemas.microsoft.com/office/drawing/2014/main" id="{9A7242EF-ADCA-4F66-BFF6-42367A15D10C}"/>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2" name="TextBox 23">
            <a:extLst>
              <a:ext uri="{FF2B5EF4-FFF2-40B4-BE49-F238E27FC236}">
                <a16:creationId xmlns:a16="http://schemas.microsoft.com/office/drawing/2014/main" id="{4CE35187-48A7-4E52-ACA1-A698BA9D1C42}"/>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3" name="Straight Connector 42">
            <a:extLst>
              <a:ext uri="{FF2B5EF4-FFF2-40B4-BE49-F238E27FC236}">
                <a16:creationId xmlns:a16="http://schemas.microsoft.com/office/drawing/2014/main" id="{C4002A93-D03D-4C13-A999-318ED39A8E38}"/>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4" name="Straight Connector 42">
            <a:extLst>
              <a:ext uri="{FF2B5EF4-FFF2-40B4-BE49-F238E27FC236}">
                <a16:creationId xmlns:a16="http://schemas.microsoft.com/office/drawing/2014/main" id="{1C5545F4-038D-4B49-9642-C0D90DCDEF57}"/>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5" name="Straight Connector 42">
            <a:extLst>
              <a:ext uri="{FF2B5EF4-FFF2-40B4-BE49-F238E27FC236}">
                <a16:creationId xmlns:a16="http://schemas.microsoft.com/office/drawing/2014/main" id="{575B8B10-CB7F-4AC2-B5AD-23324C6BADFE}"/>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66" name="TextBox 23">
            <a:extLst>
              <a:ext uri="{FF2B5EF4-FFF2-40B4-BE49-F238E27FC236}">
                <a16:creationId xmlns:a16="http://schemas.microsoft.com/office/drawing/2014/main" id="{54BA5387-64F2-43C0-A761-F3D0E573ABC7}"/>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67" name="Straight Connector 163">
            <a:extLst>
              <a:ext uri="{FF2B5EF4-FFF2-40B4-BE49-F238E27FC236}">
                <a16:creationId xmlns:a16="http://schemas.microsoft.com/office/drawing/2014/main" id="{CF3C78A0-0F4D-4DC4-83E6-62944DF45ABD}"/>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68" name="Straight Connector 163">
            <a:extLst>
              <a:ext uri="{FF2B5EF4-FFF2-40B4-BE49-F238E27FC236}">
                <a16:creationId xmlns:a16="http://schemas.microsoft.com/office/drawing/2014/main" id="{1C2864BA-09DE-4D31-8083-27A52231D154}"/>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49863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25</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609975" y="380523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2581275" y="377666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51226" name="TextBox 11">
            <a:extLst>
              <a:ext uri="{FF2B5EF4-FFF2-40B4-BE49-F238E27FC236}">
                <a16:creationId xmlns:a16="http://schemas.microsoft.com/office/drawing/2014/main" id="{AACA1025-9A0E-4393-B2BE-8D794FA457F1}"/>
              </a:ext>
            </a:extLst>
          </p:cNvPr>
          <p:cNvSpPr txBox="1">
            <a:spLocks noChangeArrowheads="1"/>
          </p:cNvSpPr>
          <p:nvPr/>
        </p:nvSpPr>
        <p:spPr bwMode="auto">
          <a:xfrm>
            <a:off x="2581275" y="432435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552700" y="49768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571875" y="5073650"/>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64854" y="4978400"/>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33425" y="3742530"/>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51232" name="TextBox 11">
            <a:extLst>
              <a:ext uri="{FF2B5EF4-FFF2-40B4-BE49-F238E27FC236}">
                <a16:creationId xmlns:a16="http://schemas.microsoft.com/office/drawing/2014/main" id="{CA9FDCB3-6417-4882-B30D-D50128B3B7C1}"/>
              </a:ext>
            </a:extLst>
          </p:cNvPr>
          <p:cNvSpPr txBox="1">
            <a:spLocks noChangeArrowheads="1"/>
          </p:cNvSpPr>
          <p:nvPr/>
        </p:nvSpPr>
        <p:spPr bwMode="auto">
          <a:xfrm>
            <a:off x="842964" y="5050791"/>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45050" y="3573463"/>
            <a:ext cx="4087813" cy="175432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Once Ferris loses the serve and </a:t>
            </a:r>
            <a:r>
              <a:rPr lang="en-US" altLang="en-US" sz="1800" dirty="0" err="1"/>
              <a:t>Shadle</a:t>
            </a:r>
            <a:r>
              <a:rPr lang="en-US" altLang="en-US" sz="1800" dirty="0"/>
              <a:t> Park Rotates, 10 comes back in for the Libero.</a:t>
            </a:r>
          </a:p>
          <a:p>
            <a:pPr eaLnBrk="1" hangingPunct="1">
              <a:spcBef>
                <a:spcPct val="0"/>
              </a:spcBef>
              <a:buClrTx/>
            </a:pPr>
            <a:r>
              <a:rPr lang="en-US" altLang="en-US" sz="1800" dirty="0"/>
              <a:t>If a player OTHER than 10 enters the set for the Libero, inform the R2.</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17888" y="4340225"/>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15804" y="436562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69912" y="4357239"/>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92364" y="377721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pic>
        <p:nvPicPr>
          <p:cNvPr id="42" name="Picture 41">
            <a:extLst>
              <a:ext uri="{FF2B5EF4-FFF2-40B4-BE49-F238E27FC236}">
                <a16:creationId xmlns:a16="http://schemas.microsoft.com/office/drawing/2014/main" id="{A6E78357-C626-4EC3-9E97-D95DEB80E32F}"/>
              </a:ext>
            </a:extLst>
          </p:cNvPr>
          <p:cNvPicPr>
            <a:picLocks noChangeAspect="1"/>
          </p:cNvPicPr>
          <p:nvPr/>
        </p:nvPicPr>
        <p:blipFill>
          <a:blip r:embed="rId3"/>
          <a:stretch>
            <a:fillRect/>
          </a:stretch>
        </p:blipFill>
        <p:spPr>
          <a:xfrm>
            <a:off x="0" y="329577"/>
            <a:ext cx="9144000" cy="3007983"/>
          </a:xfrm>
          <a:prstGeom prst="rect">
            <a:avLst/>
          </a:prstGeom>
        </p:spPr>
      </p:pic>
      <p:sp>
        <p:nvSpPr>
          <p:cNvPr id="43" name="TextBox 23">
            <a:extLst>
              <a:ext uri="{FF2B5EF4-FFF2-40B4-BE49-F238E27FC236}">
                <a16:creationId xmlns:a16="http://schemas.microsoft.com/office/drawing/2014/main" id="{235D7E10-59CD-4857-A789-F944B30A4BE7}"/>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5" name="TextBox 23">
            <a:extLst>
              <a:ext uri="{FF2B5EF4-FFF2-40B4-BE49-F238E27FC236}">
                <a16:creationId xmlns:a16="http://schemas.microsoft.com/office/drawing/2014/main" id="{20640A49-E4ED-4E43-8122-0C2866CE7109}"/>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6" name="TextBox 23">
            <a:extLst>
              <a:ext uri="{FF2B5EF4-FFF2-40B4-BE49-F238E27FC236}">
                <a16:creationId xmlns:a16="http://schemas.microsoft.com/office/drawing/2014/main" id="{BEB21FDB-2C2E-4047-B215-662879D0DC11}"/>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7" name="TextBox 23">
            <a:extLst>
              <a:ext uri="{FF2B5EF4-FFF2-40B4-BE49-F238E27FC236}">
                <a16:creationId xmlns:a16="http://schemas.microsoft.com/office/drawing/2014/main" id="{0B475B1D-1C5D-450B-96E8-CB1D98CFDD68}"/>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8" name="TextBox 23">
            <a:extLst>
              <a:ext uri="{FF2B5EF4-FFF2-40B4-BE49-F238E27FC236}">
                <a16:creationId xmlns:a16="http://schemas.microsoft.com/office/drawing/2014/main" id="{E4D292AE-B1F0-454E-A25B-8C647F1AE6D8}"/>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9" name="TextBox 23">
            <a:extLst>
              <a:ext uri="{FF2B5EF4-FFF2-40B4-BE49-F238E27FC236}">
                <a16:creationId xmlns:a16="http://schemas.microsoft.com/office/drawing/2014/main" id="{78697FE7-014E-4C07-9F19-27AB988BAB08}"/>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0" name="TextBox 23">
            <a:extLst>
              <a:ext uri="{FF2B5EF4-FFF2-40B4-BE49-F238E27FC236}">
                <a16:creationId xmlns:a16="http://schemas.microsoft.com/office/drawing/2014/main" id="{B522DF91-E813-40A2-BB53-8E32B7518E0C}"/>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1" name="TextBox 23">
            <a:extLst>
              <a:ext uri="{FF2B5EF4-FFF2-40B4-BE49-F238E27FC236}">
                <a16:creationId xmlns:a16="http://schemas.microsoft.com/office/drawing/2014/main" id="{9414181D-3D43-4251-B6F8-898BCEBB5BE0}"/>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2" name="TextBox 23">
            <a:extLst>
              <a:ext uri="{FF2B5EF4-FFF2-40B4-BE49-F238E27FC236}">
                <a16:creationId xmlns:a16="http://schemas.microsoft.com/office/drawing/2014/main" id="{8B3292A3-AF90-430E-92CE-E88B4EC40CC8}"/>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3" name="TextBox 23">
            <a:extLst>
              <a:ext uri="{FF2B5EF4-FFF2-40B4-BE49-F238E27FC236}">
                <a16:creationId xmlns:a16="http://schemas.microsoft.com/office/drawing/2014/main" id="{CA3FBADE-8C78-457A-83CA-55C7A41D36ED}"/>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4" name="TextBox 23">
            <a:extLst>
              <a:ext uri="{FF2B5EF4-FFF2-40B4-BE49-F238E27FC236}">
                <a16:creationId xmlns:a16="http://schemas.microsoft.com/office/drawing/2014/main" id="{B287C719-636F-4585-9F4E-462A5912060C}"/>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5" name="TextBox 23">
            <a:extLst>
              <a:ext uri="{FF2B5EF4-FFF2-40B4-BE49-F238E27FC236}">
                <a16:creationId xmlns:a16="http://schemas.microsoft.com/office/drawing/2014/main" id="{F4B7D806-9CDF-495C-855C-27B9C3F5F5CC}"/>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6" name="TextBox 23">
            <a:extLst>
              <a:ext uri="{FF2B5EF4-FFF2-40B4-BE49-F238E27FC236}">
                <a16:creationId xmlns:a16="http://schemas.microsoft.com/office/drawing/2014/main" id="{29929765-FC05-490F-A4C0-2A753F122AEA}"/>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7" name="TextBox 23">
            <a:extLst>
              <a:ext uri="{FF2B5EF4-FFF2-40B4-BE49-F238E27FC236}">
                <a16:creationId xmlns:a16="http://schemas.microsoft.com/office/drawing/2014/main" id="{88A67EF8-E199-4EF5-B3FB-CFF5947F2040}"/>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58" name="TextBox 11">
            <a:extLst>
              <a:ext uri="{FF2B5EF4-FFF2-40B4-BE49-F238E27FC236}">
                <a16:creationId xmlns:a16="http://schemas.microsoft.com/office/drawing/2014/main" id="{F2EFA774-6E18-47B6-A62C-60E7A0CB0D48}"/>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59" name="TextBox 12">
            <a:extLst>
              <a:ext uri="{FF2B5EF4-FFF2-40B4-BE49-F238E27FC236}">
                <a16:creationId xmlns:a16="http://schemas.microsoft.com/office/drawing/2014/main" id="{CE07DE48-390F-476E-AF33-3DF66C95FEB2}"/>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0" name="TextBox 23">
            <a:extLst>
              <a:ext uri="{FF2B5EF4-FFF2-40B4-BE49-F238E27FC236}">
                <a16:creationId xmlns:a16="http://schemas.microsoft.com/office/drawing/2014/main" id="{9A15623A-FF41-4DAB-A155-B7C74F35612E}"/>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1" name="TextBox 23">
            <a:extLst>
              <a:ext uri="{FF2B5EF4-FFF2-40B4-BE49-F238E27FC236}">
                <a16:creationId xmlns:a16="http://schemas.microsoft.com/office/drawing/2014/main" id="{1817DB2F-109F-459C-8BC5-320ABDC6713D}"/>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2" name="Straight Connector 42">
            <a:extLst>
              <a:ext uri="{FF2B5EF4-FFF2-40B4-BE49-F238E27FC236}">
                <a16:creationId xmlns:a16="http://schemas.microsoft.com/office/drawing/2014/main" id="{DFFBCE8E-A2BE-4EAE-81E8-5EC7B32CADA5}"/>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3" name="Straight Connector 42">
            <a:extLst>
              <a:ext uri="{FF2B5EF4-FFF2-40B4-BE49-F238E27FC236}">
                <a16:creationId xmlns:a16="http://schemas.microsoft.com/office/drawing/2014/main" id="{3D750FBD-B6D6-4760-BB1C-960DAB4CD3B4}"/>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4" name="Straight Connector 42">
            <a:extLst>
              <a:ext uri="{FF2B5EF4-FFF2-40B4-BE49-F238E27FC236}">
                <a16:creationId xmlns:a16="http://schemas.microsoft.com/office/drawing/2014/main" id="{3CBBA0CC-6D2B-4F35-89FC-E96C47B129B4}"/>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65" name="TextBox 23">
            <a:extLst>
              <a:ext uri="{FF2B5EF4-FFF2-40B4-BE49-F238E27FC236}">
                <a16:creationId xmlns:a16="http://schemas.microsoft.com/office/drawing/2014/main" id="{3B3883F5-935D-402A-BD78-746A6DF807B6}"/>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66" name="Straight Connector 163">
            <a:extLst>
              <a:ext uri="{FF2B5EF4-FFF2-40B4-BE49-F238E27FC236}">
                <a16:creationId xmlns:a16="http://schemas.microsoft.com/office/drawing/2014/main" id="{99448048-A7FF-4DDB-B9E1-ECB81FF75796}"/>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67" name="Straight Connector 163">
            <a:extLst>
              <a:ext uri="{FF2B5EF4-FFF2-40B4-BE49-F238E27FC236}">
                <a16:creationId xmlns:a16="http://schemas.microsoft.com/office/drawing/2014/main" id="{1C1A8A5B-4F0C-46A6-8BDC-18CC3C8935E3}"/>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44" name="TextBox 23">
            <a:extLst>
              <a:ext uri="{FF2B5EF4-FFF2-40B4-BE49-F238E27FC236}">
                <a16:creationId xmlns:a16="http://schemas.microsoft.com/office/drawing/2014/main" id="{5D0A6400-2732-4564-998C-820A7765A6BB}"/>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68" name="Straight Connector 42">
            <a:extLst>
              <a:ext uri="{FF2B5EF4-FFF2-40B4-BE49-F238E27FC236}">
                <a16:creationId xmlns:a16="http://schemas.microsoft.com/office/drawing/2014/main" id="{DCDB7A41-3AB5-4389-9780-E42129757970}"/>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7523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26</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609975" y="380523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2581275" y="377666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51226" name="TextBox 11">
            <a:extLst>
              <a:ext uri="{FF2B5EF4-FFF2-40B4-BE49-F238E27FC236}">
                <a16:creationId xmlns:a16="http://schemas.microsoft.com/office/drawing/2014/main" id="{AACA1025-9A0E-4393-B2BE-8D794FA457F1}"/>
              </a:ext>
            </a:extLst>
          </p:cNvPr>
          <p:cNvSpPr txBox="1">
            <a:spLocks noChangeArrowheads="1"/>
          </p:cNvSpPr>
          <p:nvPr/>
        </p:nvSpPr>
        <p:spPr bwMode="auto">
          <a:xfrm>
            <a:off x="2581275" y="432435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552700" y="49768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571875" y="5073650"/>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64854" y="4978400"/>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33425" y="3742530"/>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51232" name="TextBox 11">
            <a:extLst>
              <a:ext uri="{FF2B5EF4-FFF2-40B4-BE49-F238E27FC236}">
                <a16:creationId xmlns:a16="http://schemas.microsoft.com/office/drawing/2014/main" id="{CA9FDCB3-6417-4882-B30D-D50128B3B7C1}"/>
              </a:ext>
            </a:extLst>
          </p:cNvPr>
          <p:cNvSpPr txBox="1">
            <a:spLocks noChangeArrowheads="1"/>
          </p:cNvSpPr>
          <p:nvPr/>
        </p:nvSpPr>
        <p:spPr bwMode="auto">
          <a:xfrm>
            <a:off x="842964" y="5050791"/>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120032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5 back to serve.</a:t>
            </a:r>
          </a:p>
          <a:p>
            <a:pPr eaLnBrk="1" hangingPunct="1">
              <a:spcBef>
                <a:spcPct val="0"/>
              </a:spcBef>
              <a:buClrTx/>
            </a:pPr>
            <a:r>
              <a:rPr lang="en-US" altLang="en-US" sz="1800" dirty="0"/>
              <a:t>Now that </a:t>
            </a:r>
            <a:r>
              <a:rPr lang="en-US" altLang="en-US" sz="1800" dirty="0" err="1"/>
              <a:t>Shadle</a:t>
            </a:r>
            <a:r>
              <a:rPr lang="en-US" altLang="en-US" sz="1800" dirty="0"/>
              <a:t> Park 4 is no longer serving, the Libero comes in to replace her.</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17888" y="4340225"/>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15804" y="436562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69912" y="4357239"/>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92364" y="377721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643731" y="5658646"/>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Arc 43">
            <a:extLst>
              <a:ext uri="{FF2B5EF4-FFF2-40B4-BE49-F238E27FC236}">
                <a16:creationId xmlns:a16="http://schemas.microsoft.com/office/drawing/2014/main" id="{101A78C1-3A74-444E-95E2-EB936875D539}"/>
              </a:ext>
            </a:extLst>
          </p:cNvPr>
          <p:cNvSpPr/>
          <p:nvPr/>
        </p:nvSpPr>
        <p:spPr bwMode="auto">
          <a:xfrm>
            <a:off x="780921" y="5228071"/>
            <a:ext cx="639763" cy="685166"/>
          </a:xfrm>
          <a:prstGeom prst="arc">
            <a:avLst>
              <a:gd name="adj1" fmla="val 16388764"/>
              <a:gd name="adj2" fmla="val 2769531"/>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sp>
        <p:nvSpPr>
          <p:cNvPr id="45" name="Arc 44">
            <a:extLst>
              <a:ext uri="{FF2B5EF4-FFF2-40B4-BE49-F238E27FC236}">
                <a16:creationId xmlns:a16="http://schemas.microsoft.com/office/drawing/2014/main" id="{AB362DF6-74A7-4DD4-B159-618FF8145C86}"/>
              </a:ext>
            </a:extLst>
          </p:cNvPr>
          <p:cNvSpPr/>
          <p:nvPr/>
        </p:nvSpPr>
        <p:spPr bwMode="auto">
          <a:xfrm flipH="1">
            <a:off x="578525" y="5228071"/>
            <a:ext cx="488275" cy="841375"/>
          </a:xfrm>
          <a:prstGeom prst="arc">
            <a:avLst>
              <a:gd name="adj1" fmla="val 16388764"/>
              <a:gd name="adj2" fmla="val 831925"/>
            </a:avLst>
          </a:prstGeom>
          <a:noFill/>
          <a:ln w="9525" cap="flat" cmpd="sng" algn="ctr">
            <a:solidFill>
              <a:schemeClr val="tx1"/>
            </a:solidFill>
            <a:prstDash val="solid"/>
            <a:round/>
            <a:headEnd type="none" w="med" len="med"/>
            <a:tailEnd type="triangle" w="med" len="med"/>
          </a:ln>
          <a:effectLst/>
        </p:spPr>
        <p:txBody>
          <a:bodyPr/>
          <a:lstStyle/>
          <a:p>
            <a:pPr eaLnBrk="1" hangingPunct="1">
              <a:defRPr/>
            </a:pPr>
            <a:endParaRPr lang="en-US">
              <a:latin typeface="Arial" charset="0"/>
            </a:endParaRPr>
          </a:p>
        </p:txBody>
      </p:sp>
      <p:pic>
        <p:nvPicPr>
          <p:cNvPr id="46" name="Picture 45">
            <a:extLst>
              <a:ext uri="{FF2B5EF4-FFF2-40B4-BE49-F238E27FC236}">
                <a16:creationId xmlns:a16="http://schemas.microsoft.com/office/drawing/2014/main" id="{342646BB-5991-46E8-BA6D-556D579E2886}"/>
              </a:ext>
            </a:extLst>
          </p:cNvPr>
          <p:cNvPicPr>
            <a:picLocks noChangeAspect="1"/>
          </p:cNvPicPr>
          <p:nvPr/>
        </p:nvPicPr>
        <p:blipFill>
          <a:blip r:embed="rId3"/>
          <a:stretch>
            <a:fillRect/>
          </a:stretch>
        </p:blipFill>
        <p:spPr>
          <a:xfrm>
            <a:off x="0" y="329577"/>
            <a:ext cx="9144000" cy="3007983"/>
          </a:xfrm>
          <a:prstGeom prst="rect">
            <a:avLst/>
          </a:prstGeom>
        </p:spPr>
      </p:pic>
      <p:sp>
        <p:nvSpPr>
          <p:cNvPr id="47" name="TextBox 23">
            <a:extLst>
              <a:ext uri="{FF2B5EF4-FFF2-40B4-BE49-F238E27FC236}">
                <a16:creationId xmlns:a16="http://schemas.microsoft.com/office/drawing/2014/main" id="{00545424-E59A-4FE0-B634-9F2C1C9A8CDC}"/>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8" name="TextBox 23">
            <a:extLst>
              <a:ext uri="{FF2B5EF4-FFF2-40B4-BE49-F238E27FC236}">
                <a16:creationId xmlns:a16="http://schemas.microsoft.com/office/drawing/2014/main" id="{D3AB9BC3-25C3-4460-9D96-69205DAAF968}"/>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9" name="TextBox 23">
            <a:extLst>
              <a:ext uri="{FF2B5EF4-FFF2-40B4-BE49-F238E27FC236}">
                <a16:creationId xmlns:a16="http://schemas.microsoft.com/office/drawing/2014/main" id="{9BC95279-CFCE-490C-9C7F-F343D7F909EF}"/>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0" name="TextBox 23">
            <a:extLst>
              <a:ext uri="{FF2B5EF4-FFF2-40B4-BE49-F238E27FC236}">
                <a16:creationId xmlns:a16="http://schemas.microsoft.com/office/drawing/2014/main" id="{19BE226B-D408-4688-A566-A9988BB800E2}"/>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1" name="TextBox 23">
            <a:extLst>
              <a:ext uri="{FF2B5EF4-FFF2-40B4-BE49-F238E27FC236}">
                <a16:creationId xmlns:a16="http://schemas.microsoft.com/office/drawing/2014/main" id="{5464649E-C642-476A-A07C-9FD4A9FAAA19}"/>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2" name="TextBox 23">
            <a:extLst>
              <a:ext uri="{FF2B5EF4-FFF2-40B4-BE49-F238E27FC236}">
                <a16:creationId xmlns:a16="http://schemas.microsoft.com/office/drawing/2014/main" id="{8AB9A58D-484C-4574-9897-9EE9B151B760}"/>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3" name="TextBox 23">
            <a:extLst>
              <a:ext uri="{FF2B5EF4-FFF2-40B4-BE49-F238E27FC236}">
                <a16:creationId xmlns:a16="http://schemas.microsoft.com/office/drawing/2014/main" id="{BC03529C-E8D2-4775-A399-A72497B2A73F}"/>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4" name="TextBox 23">
            <a:extLst>
              <a:ext uri="{FF2B5EF4-FFF2-40B4-BE49-F238E27FC236}">
                <a16:creationId xmlns:a16="http://schemas.microsoft.com/office/drawing/2014/main" id="{27D582F8-1BEC-4DF3-A0D2-62F3A35C0788}"/>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5" name="TextBox 23">
            <a:extLst>
              <a:ext uri="{FF2B5EF4-FFF2-40B4-BE49-F238E27FC236}">
                <a16:creationId xmlns:a16="http://schemas.microsoft.com/office/drawing/2014/main" id="{427ACA87-589A-4F23-902D-1F117780270C}"/>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6" name="TextBox 23">
            <a:extLst>
              <a:ext uri="{FF2B5EF4-FFF2-40B4-BE49-F238E27FC236}">
                <a16:creationId xmlns:a16="http://schemas.microsoft.com/office/drawing/2014/main" id="{0B029CD3-7A78-4862-A977-EFAEC2943473}"/>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7" name="TextBox 23">
            <a:extLst>
              <a:ext uri="{FF2B5EF4-FFF2-40B4-BE49-F238E27FC236}">
                <a16:creationId xmlns:a16="http://schemas.microsoft.com/office/drawing/2014/main" id="{4A4A3973-DDEE-49E1-A25A-26FFFE90253D}"/>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8" name="TextBox 23">
            <a:extLst>
              <a:ext uri="{FF2B5EF4-FFF2-40B4-BE49-F238E27FC236}">
                <a16:creationId xmlns:a16="http://schemas.microsoft.com/office/drawing/2014/main" id="{CD5E4516-AB88-454B-968D-40036D23C0B5}"/>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9" name="TextBox 23">
            <a:extLst>
              <a:ext uri="{FF2B5EF4-FFF2-40B4-BE49-F238E27FC236}">
                <a16:creationId xmlns:a16="http://schemas.microsoft.com/office/drawing/2014/main" id="{AC81C252-56F0-421E-B147-7847CD1B3211}"/>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0" name="TextBox 23">
            <a:extLst>
              <a:ext uri="{FF2B5EF4-FFF2-40B4-BE49-F238E27FC236}">
                <a16:creationId xmlns:a16="http://schemas.microsoft.com/office/drawing/2014/main" id="{5B903497-2C44-48D4-95C4-2BA8B4C850FB}"/>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1" name="TextBox 11">
            <a:extLst>
              <a:ext uri="{FF2B5EF4-FFF2-40B4-BE49-F238E27FC236}">
                <a16:creationId xmlns:a16="http://schemas.microsoft.com/office/drawing/2014/main" id="{49986395-9666-4D95-A20D-824D5BC846E7}"/>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2" name="TextBox 12">
            <a:extLst>
              <a:ext uri="{FF2B5EF4-FFF2-40B4-BE49-F238E27FC236}">
                <a16:creationId xmlns:a16="http://schemas.microsoft.com/office/drawing/2014/main" id="{5D1EBA69-EBED-4B44-8A81-D44B6CC22D34}"/>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3" name="TextBox 23">
            <a:extLst>
              <a:ext uri="{FF2B5EF4-FFF2-40B4-BE49-F238E27FC236}">
                <a16:creationId xmlns:a16="http://schemas.microsoft.com/office/drawing/2014/main" id="{82EAC560-F9BB-46F7-A899-4A479681539D}"/>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4" name="TextBox 23">
            <a:extLst>
              <a:ext uri="{FF2B5EF4-FFF2-40B4-BE49-F238E27FC236}">
                <a16:creationId xmlns:a16="http://schemas.microsoft.com/office/drawing/2014/main" id="{678517FC-2D56-490A-9864-191DA0FE47DF}"/>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5" name="Straight Connector 42">
            <a:extLst>
              <a:ext uri="{FF2B5EF4-FFF2-40B4-BE49-F238E27FC236}">
                <a16:creationId xmlns:a16="http://schemas.microsoft.com/office/drawing/2014/main" id="{E1697B42-6384-4335-BBA5-66D1B4E40315}"/>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6" name="Straight Connector 42">
            <a:extLst>
              <a:ext uri="{FF2B5EF4-FFF2-40B4-BE49-F238E27FC236}">
                <a16:creationId xmlns:a16="http://schemas.microsoft.com/office/drawing/2014/main" id="{9A273905-AD3A-4BA3-B6C6-6482B36B5DF5}"/>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7" name="Straight Connector 42">
            <a:extLst>
              <a:ext uri="{FF2B5EF4-FFF2-40B4-BE49-F238E27FC236}">
                <a16:creationId xmlns:a16="http://schemas.microsoft.com/office/drawing/2014/main" id="{D7178B1D-1BB0-43D3-9A16-C061CD674FD7}"/>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68" name="TextBox 23">
            <a:extLst>
              <a:ext uri="{FF2B5EF4-FFF2-40B4-BE49-F238E27FC236}">
                <a16:creationId xmlns:a16="http://schemas.microsoft.com/office/drawing/2014/main" id="{414A48FA-D0EE-4C58-A615-99C11556BDC8}"/>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69" name="Straight Connector 163">
            <a:extLst>
              <a:ext uri="{FF2B5EF4-FFF2-40B4-BE49-F238E27FC236}">
                <a16:creationId xmlns:a16="http://schemas.microsoft.com/office/drawing/2014/main" id="{3E31472E-A5F6-4106-9281-27578F02D2F5}"/>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0" name="Straight Connector 163">
            <a:extLst>
              <a:ext uri="{FF2B5EF4-FFF2-40B4-BE49-F238E27FC236}">
                <a16:creationId xmlns:a16="http://schemas.microsoft.com/office/drawing/2014/main" id="{A4E30592-02E8-4AD8-B48D-EDDD22DC84A6}"/>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71" name="TextBox 23">
            <a:extLst>
              <a:ext uri="{FF2B5EF4-FFF2-40B4-BE49-F238E27FC236}">
                <a16:creationId xmlns:a16="http://schemas.microsoft.com/office/drawing/2014/main" id="{44C29474-2BF1-45DD-B48C-9BC7E334598B}"/>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72" name="Straight Connector 42">
            <a:extLst>
              <a:ext uri="{FF2B5EF4-FFF2-40B4-BE49-F238E27FC236}">
                <a16:creationId xmlns:a16="http://schemas.microsoft.com/office/drawing/2014/main" id="{C10B909E-750C-497B-A3AF-A7FAF2FEC4C3}"/>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3" name="Straight Connector 42">
            <a:extLst>
              <a:ext uri="{FF2B5EF4-FFF2-40B4-BE49-F238E27FC236}">
                <a16:creationId xmlns:a16="http://schemas.microsoft.com/office/drawing/2014/main" id="{CB378A2B-C90F-47A8-813E-F39695C14FFE}"/>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03676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27</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592138" y="4440839"/>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638550" y="3800459"/>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6" name="TextBox 11">
            <a:extLst>
              <a:ext uri="{FF2B5EF4-FFF2-40B4-BE49-F238E27FC236}">
                <a16:creationId xmlns:a16="http://schemas.microsoft.com/office/drawing/2014/main" id="{AACA1025-9A0E-4393-B2BE-8D794FA457F1}"/>
              </a:ext>
            </a:extLst>
          </p:cNvPr>
          <p:cNvSpPr txBox="1">
            <a:spLocks noChangeArrowheads="1"/>
          </p:cNvSpPr>
          <p:nvPr/>
        </p:nvSpPr>
        <p:spPr bwMode="auto">
          <a:xfrm>
            <a:off x="2568667" y="3775576"/>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7</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551113" y="4484687"/>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500548" y="5209727"/>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64854" y="4978400"/>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33425" y="3742530"/>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398838" y="5141384"/>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15804" y="436562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69912" y="4357239"/>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92364" y="377721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603873" y="4967518"/>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5" name="TextBox 44">
            <a:extLst>
              <a:ext uri="{FF2B5EF4-FFF2-40B4-BE49-F238E27FC236}">
                <a16:creationId xmlns:a16="http://schemas.microsoft.com/office/drawing/2014/main" id="{D386EA76-8A42-4C0A-9795-F8EC1B536FF0}"/>
              </a:ext>
            </a:extLst>
          </p:cNvPr>
          <p:cNvSpPr txBox="1">
            <a:spLocks noChangeArrowheads="1"/>
          </p:cNvSpPr>
          <p:nvPr/>
        </p:nvSpPr>
        <p:spPr bwMode="auto">
          <a:xfrm>
            <a:off x="4857515" y="3551237"/>
            <a:ext cx="4087813" cy="120032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5 back to serve.</a:t>
            </a:r>
          </a:p>
          <a:p>
            <a:pPr eaLnBrk="1" hangingPunct="1">
              <a:spcBef>
                <a:spcPct val="0"/>
              </a:spcBef>
              <a:buClrTx/>
            </a:pPr>
            <a:r>
              <a:rPr lang="en-US" altLang="en-US" sz="1800" dirty="0"/>
              <a:t>Now that </a:t>
            </a:r>
            <a:r>
              <a:rPr lang="en-US" altLang="en-US" sz="1800" dirty="0" err="1"/>
              <a:t>Shadle</a:t>
            </a:r>
            <a:r>
              <a:rPr lang="en-US" altLang="en-US" sz="1800" dirty="0"/>
              <a:t> Park 4 is no longer serving, the Libero comes in to replace her.</a:t>
            </a:r>
          </a:p>
        </p:txBody>
      </p:sp>
      <p:pic>
        <p:nvPicPr>
          <p:cNvPr id="46" name="Picture 45">
            <a:extLst>
              <a:ext uri="{FF2B5EF4-FFF2-40B4-BE49-F238E27FC236}">
                <a16:creationId xmlns:a16="http://schemas.microsoft.com/office/drawing/2014/main" id="{317D8449-F230-40BC-9D15-FBF825D3534E}"/>
              </a:ext>
            </a:extLst>
          </p:cNvPr>
          <p:cNvPicPr>
            <a:picLocks noChangeAspect="1"/>
          </p:cNvPicPr>
          <p:nvPr/>
        </p:nvPicPr>
        <p:blipFill>
          <a:blip r:embed="rId3"/>
          <a:stretch>
            <a:fillRect/>
          </a:stretch>
        </p:blipFill>
        <p:spPr>
          <a:xfrm>
            <a:off x="0" y="329577"/>
            <a:ext cx="9144000" cy="3007983"/>
          </a:xfrm>
          <a:prstGeom prst="rect">
            <a:avLst/>
          </a:prstGeom>
        </p:spPr>
      </p:pic>
      <p:sp>
        <p:nvSpPr>
          <p:cNvPr id="47" name="TextBox 23">
            <a:extLst>
              <a:ext uri="{FF2B5EF4-FFF2-40B4-BE49-F238E27FC236}">
                <a16:creationId xmlns:a16="http://schemas.microsoft.com/office/drawing/2014/main" id="{BABA315B-23FF-4E27-BC04-31EB62AA8003}"/>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8" name="TextBox 23">
            <a:extLst>
              <a:ext uri="{FF2B5EF4-FFF2-40B4-BE49-F238E27FC236}">
                <a16:creationId xmlns:a16="http://schemas.microsoft.com/office/drawing/2014/main" id="{1520A7EF-23E4-4B73-9FFA-AF0B1F8D269C}"/>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9" name="TextBox 23">
            <a:extLst>
              <a:ext uri="{FF2B5EF4-FFF2-40B4-BE49-F238E27FC236}">
                <a16:creationId xmlns:a16="http://schemas.microsoft.com/office/drawing/2014/main" id="{E8E714A3-58B1-4553-A3EC-6B06135C82CA}"/>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0" name="TextBox 23">
            <a:extLst>
              <a:ext uri="{FF2B5EF4-FFF2-40B4-BE49-F238E27FC236}">
                <a16:creationId xmlns:a16="http://schemas.microsoft.com/office/drawing/2014/main" id="{AAF53251-B824-4B3A-8CD9-77CEF15B78CB}"/>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1" name="TextBox 23">
            <a:extLst>
              <a:ext uri="{FF2B5EF4-FFF2-40B4-BE49-F238E27FC236}">
                <a16:creationId xmlns:a16="http://schemas.microsoft.com/office/drawing/2014/main" id="{D5021650-7FCB-4BFA-98C6-07C2B72F4DC7}"/>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2" name="TextBox 23">
            <a:extLst>
              <a:ext uri="{FF2B5EF4-FFF2-40B4-BE49-F238E27FC236}">
                <a16:creationId xmlns:a16="http://schemas.microsoft.com/office/drawing/2014/main" id="{6D089528-AC18-4D6B-A7CE-D3A9EC65C287}"/>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3" name="TextBox 23">
            <a:extLst>
              <a:ext uri="{FF2B5EF4-FFF2-40B4-BE49-F238E27FC236}">
                <a16:creationId xmlns:a16="http://schemas.microsoft.com/office/drawing/2014/main" id="{2A57C0CC-BF81-433D-A4D0-D1ECFCA460D1}"/>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4" name="TextBox 23">
            <a:extLst>
              <a:ext uri="{FF2B5EF4-FFF2-40B4-BE49-F238E27FC236}">
                <a16:creationId xmlns:a16="http://schemas.microsoft.com/office/drawing/2014/main" id="{B6BD3537-E654-4958-9077-822BB91A201C}"/>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5" name="TextBox 23">
            <a:extLst>
              <a:ext uri="{FF2B5EF4-FFF2-40B4-BE49-F238E27FC236}">
                <a16:creationId xmlns:a16="http://schemas.microsoft.com/office/drawing/2014/main" id="{6D13BF1F-26D5-43AB-8AE9-6B25B0F2F638}"/>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6" name="TextBox 23">
            <a:extLst>
              <a:ext uri="{FF2B5EF4-FFF2-40B4-BE49-F238E27FC236}">
                <a16:creationId xmlns:a16="http://schemas.microsoft.com/office/drawing/2014/main" id="{60D5D588-86BD-4F8A-A4A9-714A7CC7FE26}"/>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7" name="TextBox 23">
            <a:extLst>
              <a:ext uri="{FF2B5EF4-FFF2-40B4-BE49-F238E27FC236}">
                <a16:creationId xmlns:a16="http://schemas.microsoft.com/office/drawing/2014/main" id="{90D0F193-1983-45F4-A452-D5054DE1B11C}"/>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8" name="TextBox 23">
            <a:extLst>
              <a:ext uri="{FF2B5EF4-FFF2-40B4-BE49-F238E27FC236}">
                <a16:creationId xmlns:a16="http://schemas.microsoft.com/office/drawing/2014/main" id="{CB9C209B-0AB6-4B81-9B62-8FCD012E7168}"/>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9" name="TextBox 23">
            <a:extLst>
              <a:ext uri="{FF2B5EF4-FFF2-40B4-BE49-F238E27FC236}">
                <a16:creationId xmlns:a16="http://schemas.microsoft.com/office/drawing/2014/main" id="{30F7A8CA-C36E-4D0E-8F67-1B59E924C7CB}"/>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0" name="TextBox 23">
            <a:extLst>
              <a:ext uri="{FF2B5EF4-FFF2-40B4-BE49-F238E27FC236}">
                <a16:creationId xmlns:a16="http://schemas.microsoft.com/office/drawing/2014/main" id="{C59E269B-22C0-497B-B383-2F025DE6AAE1}"/>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1" name="TextBox 11">
            <a:extLst>
              <a:ext uri="{FF2B5EF4-FFF2-40B4-BE49-F238E27FC236}">
                <a16:creationId xmlns:a16="http://schemas.microsoft.com/office/drawing/2014/main" id="{5C6E4884-6518-4D5F-96AA-9A3139DDFB73}"/>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2" name="TextBox 12">
            <a:extLst>
              <a:ext uri="{FF2B5EF4-FFF2-40B4-BE49-F238E27FC236}">
                <a16:creationId xmlns:a16="http://schemas.microsoft.com/office/drawing/2014/main" id="{CA04AB3F-B3A2-4DFC-8FEE-7A99DE9D4DBF}"/>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3" name="TextBox 23">
            <a:extLst>
              <a:ext uri="{FF2B5EF4-FFF2-40B4-BE49-F238E27FC236}">
                <a16:creationId xmlns:a16="http://schemas.microsoft.com/office/drawing/2014/main" id="{3ABCDF72-2B8C-4615-81D5-512E5F9211BB}"/>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4" name="TextBox 23">
            <a:extLst>
              <a:ext uri="{FF2B5EF4-FFF2-40B4-BE49-F238E27FC236}">
                <a16:creationId xmlns:a16="http://schemas.microsoft.com/office/drawing/2014/main" id="{30BC37FD-2BA5-4558-A167-251CC8FE125A}"/>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5" name="Straight Connector 42">
            <a:extLst>
              <a:ext uri="{FF2B5EF4-FFF2-40B4-BE49-F238E27FC236}">
                <a16:creationId xmlns:a16="http://schemas.microsoft.com/office/drawing/2014/main" id="{21896321-048F-48A7-94C4-0EAA6DE96631}"/>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6" name="Straight Connector 42">
            <a:extLst>
              <a:ext uri="{FF2B5EF4-FFF2-40B4-BE49-F238E27FC236}">
                <a16:creationId xmlns:a16="http://schemas.microsoft.com/office/drawing/2014/main" id="{BEE55869-1780-4B31-AEF9-CF9CFFA9F523}"/>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7" name="Straight Connector 42">
            <a:extLst>
              <a:ext uri="{FF2B5EF4-FFF2-40B4-BE49-F238E27FC236}">
                <a16:creationId xmlns:a16="http://schemas.microsoft.com/office/drawing/2014/main" id="{50D7A227-4279-45FA-B0B5-4C0FF301E6DB}"/>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68" name="TextBox 23">
            <a:extLst>
              <a:ext uri="{FF2B5EF4-FFF2-40B4-BE49-F238E27FC236}">
                <a16:creationId xmlns:a16="http://schemas.microsoft.com/office/drawing/2014/main" id="{3177D7E9-FBA9-406A-80DC-100460EC33EB}"/>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69" name="Straight Connector 163">
            <a:extLst>
              <a:ext uri="{FF2B5EF4-FFF2-40B4-BE49-F238E27FC236}">
                <a16:creationId xmlns:a16="http://schemas.microsoft.com/office/drawing/2014/main" id="{F20DF724-3E71-4BE7-BD46-383263EE84ED}"/>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0" name="Straight Connector 163">
            <a:extLst>
              <a:ext uri="{FF2B5EF4-FFF2-40B4-BE49-F238E27FC236}">
                <a16:creationId xmlns:a16="http://schemas.microsoft.com/office/drawing/2014/main" id="{7D2E7A87-90F5-4F8D-80F9-61AAF1D9DCC2}"/>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71" name="TextBox 23">
            <a:extLst>
              <a:ext uri="{FF2B5EF4-FFF2-40B4-BE49-F238E27FC236}">
                <a16:creationId xmlns:a16="http://schemas.microsoft.com/office/drawing/2014/main" id="{FCF20DCC-6AD2-4433-BE16-931251CCCD23}"/>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72" name="Straight Connector 42">
            <a:extLst>
              <a:ext uri="{FF2B5EF4-FFF2-40B4-BE49-F238E27FC236}">
                <a16:creationId xmlns:a16="http://schemas.microsoft.com/office/drawing/2014/main" id="{A7F6C3CA-23D5-4DE9-A99B-03F944D0BCC7}"/>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3" name="Straight Connector 42">
            <a:extLst>
              <a:ext uri="{FF2B5EF4-FFF2-40B4-BE49-F238E27FC236}">
                <a16:creationId xmlns:a16="http://schemas.microsoft.com/office/drawing/2014/main" id="{B316DDF6-369E-4E67-BD99-631A8B68156E}"/>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44" name="TextBox 23">
            <a:extLst>
              <a:ext uri="{FF2B5EF4-FFF2-40B4-BE49-F238E27FC236}">
                <a16:creationId xmlns:a16="http://schemas.microsoft.com/office/drawing/2014/main" id="{737CDD2B-D78D-4AC3-A88B-C0A6B777A61E}"/>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Tree>
    <p:extLst>
      <p:ext uri="{BB962C8B-B14F-4D97-AF65-F5344CB8AC3E}">
        <p14:creationId xmlns:p14="http://schemas.microsoft.com/office/powerpoint/2010/main" val="183979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ox(i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5"/>
                                        </p:tgtEl>
                                      </p:cBhvr>
                                    </p:animEffect>
                                    <p:set>
                                      <p:cBhvr>
                                        <p:cTn id="12"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28</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592138" y="4440839"/>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638550" y="3800459"/>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6" name="TextBox 11">
            <a:extLst>
              <a:ext uri="{FF2B5EF4-FFF2-40B4-BE49-F238E27FC236}">
                <a16:creationId xmlns:a16="http://schemas.microsoft.com/office/drawing/2014/main" id="{AACA1025-9A0E-4393-B2BE-8D794FA457F1}"/>
              </a:ext>
            </a:extLst>
          </p:cNvPr>
          <p:cNvSpPr txBox="1">
            <a:spLocks noChangeArrowheads="1"/>
          </p:cNvSpPr>
          <p:nvPr/>
        </p:nvSpPr>
        <p:spPr bwMode="auto">
          <a:xfrm>
            <a:off x="2568667" y="3775576"/>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7</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551113" y="4484687"/>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500548" y="5209727"/>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64854" y="4978400"/>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33425" y="3742530"/>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a:t>
            </a:r>
            <a:r>
              <a:rPr lang="en-US" altLang="en-US" sz="1800" dirty="0" err="1"/>
              <a:t>Shadle</a:t>
            </a:r>
            <a:r>
              <a:rPr lang="en-US" altLang="en-US" sz="1800" dirty="0"/>
              <a:t> Park 6 back to serve.</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398838" y="5141384"/>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15804" y="436562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69912" y="4357239"/>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92364" y="377721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603873" y="4967518"/>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pic>
        <p:nvPicPr>
          <p:cNvPr id="44" name="Picture 43">
            <a:extLst>
              <a:ext uri="{FF2B5EF4-FFF2-40B4-BE49-F238E27FC236}">
                <a16:creationId xmlns:a16="http://schemas.microsoft.com/office/drawing/2014/main" id="{9DB36D07-72F6-46BF-8536-BCC08A7B2D7D}"/>
              </a:ext>
            </a:extLst>
          </p:cNvPr>
          <p:cNvPicPr>
            <a:picLocks noChangeAspect="1"/>
          </p:cNvPicPr>
          <p:nvPr/>
        </p:nvPicPr>
        <p:blipFill>
          <a:blip r:embed="rId3"/>
          <a:stretch>
            <a:fillRect/>
          </a:stretch>
        </p:blipFill>
        <p:spPr>
          <a:xfrm>
            <a:off x="0" y="329577"/>
            <a:ext cx="9144000" cy="3007983"/>
          </a:xfrm>
          <a:prstGeom prst="rect">
            <a:avLst/>
          </a:prstGeom>
        </p:spPr>
      </p:pic>
      <p:sp>
        <p:nvSpPr>
          <p:cNvPr id="45" name="TextBox 23">
            <a:extLst>
              <a:ext uri="{FF2B5EF4-FFF2-40B4-BE49-F238E27FC236}">
                <a16:creationId xmlns:a16="http://schemas.microsoft.com/office/drawing/2014/main" id="{CC0DAD0A-4040-4B4B-9689-DEE379B2C975}"/>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7" name="TextBox 23">
            <a:extLst>
              <a:ext uri="{FF2B5EF4-FFF2-40B4-BE49-F238E27FC236}">
                <a16:creationId xmlns:a16="http://schemas.microsoft.com/office/drawing/2014/main" id="{EAEB92BC-3260-4EC7-91D0-D65D85932407}"/>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8" name="TextBox 23">
            <a:extLst>
              <a:ext uri="{FF2B5EF4-FFF2-40B4-BE49-F238E27FC236}">
                <a16:creationId xmlns:a16="http://schemas.microsoft.com/office/drawing/2014/main" id="{6CF48E24-D8BC-43A7-AF3F-F62AC08FDC73}"/>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9" name="TextBox 23">
            <a:extLst>
              <a:ext uri="{FF2B5EF4-FFF2-40B4-BE49-F238E27FC236}">
                <a16:creationId xmlns:a16="http://schemas.microsoft.com/office/drawing/2014/main" id="{AF699640-0A39-4457-BEA5-57427A9E6F74}"/>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0" name="TextBox 23">
            <a:extLst>
              <a:ext uri="{FF2B5EF4-FFF2-40B4-BE49-F238E27FC236}">
                <a16:creationId xmlns:a16="http://schemas.microsoft.com/office/drawing/2014/main" id="{354C7339-294D-4598-83D8-32982122A657}"/>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1" name="TextBox 23">
            <a:extLst>
              <a:ext uri="{FF2B5EF4-FFF2-40B4-BE49-F238E27FC236}">
                <a16:creationId xmlns:a16="http://schemas.microsoft.com/office/drawing/2014/main" id="{8EA8377A-0F21-4321-AC5E-5851459BA88A}"/>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2" name="TextBox 23">
            <a:extLst>
              <a:ext uri="{FF2B5EF4-FFF2-40B4-BE49-F238E27FC236}">
                <a16:creationId xmlns:a16="http://schemas.microsoft.com/office/drawing/2014/main" id="{6C3BFD51-7A2A-46EE-82DE-EC5129D71FAA}"/>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3" name="TextBox 23">
            <a:extLst>
              <a:ext uri="{FF2B5EF4-FFF2-40B4-BE49-F238E27FC236}">
                <a16:creationId xmlns:a16="http://schemas.microsoft.com/office/drawing/2014/main" id="{C795D627-A090-4927-9383-436731C01361}"/>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4" name="TextBox 23">
            <a:extLst>
              <a:ext uri="{FF2B5EF4-FFF2-40B4-BE49-F238E27FC236}">
                <a16:creationId xmlns:a16="http://schemas.microsoft.com/office/drawing/2014/main" id="{490FF0B2-6869-41BB-A251-33E5E0453F18}"/>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5" name="TextBox 23">
            <a:extLst>
              <a:ext uri="{FF2B5EF4-FFF2-40B4-BE49-F238E27FC236}">
                <a16:creationId xmlns:a16="http://schemas.microsoft.com/office/drawing/2014/main" id="{CBA77718-B502-4E53-A766-C8705F6ABC24}"/>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6" name="TextBox 23">
            <a:extLst>
              <a:ext uri="{FF2B5EF4-FFF2-40B4-BE49-F238E27FC236}">
                <a16:creationId xmlns:a16="http://schemas.microsoft.com/office/drawing/2014/main" id="{ED3ECED9-C077-4A45-ADD0-177EA98162F7}"/>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7" name="TextBox 23">
            <a:extLst>
              <a:ext uri="{FF2B5EF4-FFF2-40B4-BE49-F238E27FC236}">
                <a16:creationId xmlns:a16="http://schemas.microsoft.com/office/drawing/2014/main" id="{FBA10D16-870D-42B8-8B98-C5AEA75C4ADB}"/>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8" name="TextBox 23">
            <a:extLst>
              <a:ext uri="{FF2B5EF4-FFF2-40B4-BE49-F238E27FC236}">
                <a16:creationId xmlns:a16="http://schemas.microsoft.com/office/drawing/2014/main" id="{A4FE938A-1FD8-4CD3-8261-FE2CA464C4A8}"/>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9" name="TextBox 23">
            <a:extLst>
              <a:ext uri="{FF2B5EF4-FFF2-40B4-BE49-F238E27FC236}">
                <a16:creationId xmlns:a16="http://schemas.microsoft.com/office/drawing/2014/main" id="{347F38B7-025B-41DA-B730-741BDEB05E84}"/>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0" name="TextBox 11">
            <a:extLst>
              <a:ext uri="{FF2B5EF4-FFF2-40B4-BE49-F238E27FC236}">
                <a16:creationId xmlns:a16="http://schemas.microsoft.com/office/drawing/2014/main" id="{59FB9DD6-3C4A-485F-AA9A-F98CDEFF7B03}"/>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1" name="TextBox 12">
            <a:extLst>
              <a:ext uri="{FF2B5EF4-FFF2-40B4-BE49-F238E27FC236}">
                <a16:creationId xmlns:a16="http://schemas.microsoft.com/office/drawing/2014/main" id="{F4B51F3C-1E68-459C-A34F-292EADFBA221}"/>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2" name="TextBox 23">
            <a:extLst>
              <a:ext uri="{FF2B5EF4-FFF2-40B4-BE49-F238E27FC236}">
                <a16:creationId xmlns:a16="http://schemas.microsoft.com/office/drawing/2014/main" id="{C45B9468-388D-4151-B111-63D80B8C75A1}"/>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3" name="TextBox 23">
            <a:extLst>
              <a:ext uri="{FF2B5EF4-FFF2-40B4-BE49-F238E27FC236}">
                <a16:creationId xmlns:a16="http://schemas.microsoft.com/office/drawing/2014/main" id="{1EA04AC1-3483-4D20-BFC0-D5FA54ABE4DB}"/>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4" name="Straight Connector 42">
            <a:extLst>
              <a:ext uri="{FF2B5EF4-FFF2-40B4-BE49-F238E27FC236}">
                <a16:creationId xmlns:a16="http://schemas.microsoft.com/office/drawing/2014/main" id="{BEFCEEA1-104C-4002-B54E-484EBAC0BB1F}"/>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5" name="Straight Connector 42">
            <a:extLst>
              <a:ext uri="{FF2B5EF4-FFF2-40B4-BE49-F238E27FC236}">
                <a16:creationId xmlns:a16="http://schemas.microsoft.com/office/drawing/2014/main" id="{EE5ADEF7-B25A-4F85-BDD0-69247C2AE9C0}"/>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6" name="Straight Connector 42">
            <a:extLst>
              <a:ext uri="{FF2B5EF4-FFF2-40B4-BE49-F238E27FC236}">
                <a16:creationId xmlns:a16="http://schemas.microsoft.com/office/drawing/2014/main" id="{D82D1DD0-2213-481A-9440-8D98A3F90A83}"/>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67" name="TextBox 23">
            <a:extLst>
              <a:ext uri="{FF2B5EF4-FFF2-40B4-BE49-F238E27FC236}">
                <a16:creationId xmlns:a16="http://schemas.microsoft.com/office/drawing/2014/main" id="{AABB1ACF-0C3B-4DB5-8342-AC87C4996B83}"/>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68" name="Straight Connector 163">
            <a:extLst>
              <a:ext uri="{FF2B5EF4-FFF2-40B4-BE49-F238E27FC236}">
                <a16:creationId xmlns:a16="http://schemas.microsoft.com/office/drawing/2014/main" id="{9341CEC5-9023-41FB-B672-247BCE3A2D25}"/>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69" name="Straight Connector 163">
            <a:extLst>
              <a:ext uri="{FF2B5EF4-FFF2-40B4-BE49-F238E27FC236}">
                <a16:creationId xmlns:a16="http://schemas.microsoft.com/office/drawing/2014/main" id="{436E0578-0F53-4170-B9DB-51BB06CDD72A}"/>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70" name="TextBox 23">
            <a:extLst>
              <a:ext uri="{FF2B5EF4-FFF2-40B4-BE49-F238E27FC236}">
                <a16:creationId xmlns:a16="http://schemas.microsoft.com/office/drawing/2014/main" id="{48D3BE1A-2AED-488C-9137-A43EF086617A}"/>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71" name="Straight Connector 42">
            <a:extLst>
              <a:ext uri="{FF2B5EF4-FFF2-40B4-BE49-F238E27FC236}">
                <a16:creationId xmlns:a16="http://schemas.microsoft.com/office/drawing/2014/main" id="{ECA81B7C-CD09-4ACB-B997-CFBB13FFA73F}"/>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2" name="Straight Connector 42">
            <a:extLst>
              <a:ext uri="{FF2B5EF4-FFF2-40B4-BE49-F238E27FC236}">
                <a16:creationId xmlns:a16="http://schemas.microsoft.com/office/drawing/2014/main" id="{744C078C-DFF6-4166-8480-45C18F02FA91}"/>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3" name="TextBox 23">
            <a:extLst>
              <a:ext uri="{FF2B5EF4-FFF2-40B4-BE49-F238E27FC236}">
                <a16:creationId xmlns:a16="http://schemas.microsoft.com/office/drawing/2014/main" id="{D6532204-832D-47B0-BA42-52EF6542102C}"/>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Tree>
    <p:extLst>
      <p:ext uri="{BB962C8B-B14F-4D97-AF65-F5344CB8AC3E}">
        <p14:creationId xmlns:p14="http://schemas.microsoft.com/office/powerpoint/2010/main" val="1393671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29</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592138" y="4440839"/>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638550" y="3800459"/>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6" name="TextBox 11">
            <a:extLst>
              <a:ext uri="{FF2B5EF4-FFF2-40B4-BE49-F238E27FC236}">
                <a16:creationId xmlns:a16="http://schemas.microsoft.com/office/drawing/2014/main" id="{AACA1025-9A0E-4393-B2BE-8D794FA457F1}"/>
              </a:ext>
            </a:extLst>
          </p:cNvPr>
          <p:cNvSpPr txBox="1">
            <a:spLocks noChangeArrowheads="1"/>
          </p:cNvSpPr>
          <p:nvPr/>
        </p:nvSpPr>
        <p:spPr bwMode="auto">
          <a:xfrm>
            <a:off x="2568667" y="3775576"/>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7</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551113" y="4484687"/>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500548" y="5209727"/>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796924" y="4957234"/>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30921" y="3733326"/>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a:t>
            </a:r>
            <a:r>
              <a:rPr lang="en-US" altLang="en-US" sz="1800" dirty="0" err="1"/>
              <a:t>Shadle</a:t>
            </a:r>
            <a:r>
              <a:rPr lang="en-US" altLang="en-US" sz="1800" dirty="0"/>
              <a:t> Park 6 back to serve.</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398838" y="5141384"/>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44584" y="3756701"/>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71080" y="495723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92364" y="4440839"/>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8641" y="4389741"/>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pic>
        <p:nvPicPr>
          <p:cNvPr id="45" name="Picture 44">
            <a:extLst>
              <a:ext uri="{FF2B5EF4-FFF2-40B4-BE49-F238E27FC236}">
                <a16:creationId xmlns:a16="http://schemas.microsoft.com/office/drawing/2014/main" id="{6AFC3234-E184-44BB-A02E-559B5A1369FE}"/>
              </a:ext>
            </a:extLst>
          </p:cNvPr>
          <p:cNvPicPr>
            <a:picLocks noChangeAspect="1"/>
          </p:cNvPicPr>
          <p:nvPr/>
        </p:nvPicPr>
        <p:blipFill>
          <a:blip r:embed="rId3"/>
          <a:stretch>
            <a:fillRect/>
          </a:stretch>
        </p:blipFill>
        <p:spPr>
          <a:xfrm>
            <a:off x="0" y="329577"/>
            <a:ext cx="9144000" cy="3007983"/>
          </a:xfrm>
          <a:prstGeom prst="rect">
            <a:avLst/>
          </a:prstGeom>
        </p:spPr>
      </p:pic>
      <p:sp>
        <p:nvSpPr>
          <p:cNvPr id="47" name="TextBox 23">
            <a:extLst>
              <a:ext uri="{FF2B5EF4-FFF2-40B4-BE49-F238E27FC236}">
                <a16:creationId xmlns:a16="http://schemas.microsoft.com/office/drawing/2014/main" id="{FCF1124C-964C-43F4-B2B3-1B869D95E35D}"/>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8" name="TextBox 23">
            <a:extLst>
              <a:ext uri="{FF2B5EF4-FFF2-40B4-BE49-F238E27FC236}">
                <a16:creationId xmlns:a16="http://schemas.microsoft.com/office/drawing/2014/main" id="{5DD4462F-B373-4B20-ACA0-E691C1DB050D}"/>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9" name="TextBox 23">
            <a:extLst>
              <a:ext uri="{FF2B5EF4-FFF2-40B4-BE49-F238E27FC236}">
                <a16:creationId xmlns:a16="http://schemas.microsoft.com/office/drawing/2014/main" id="{4F4A858C-6316-4C57-821C-58E445002016}"/>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0" name="TextBox 23">
            <a:extLst>
              <a:ext uri="{FF2B5EF4-FFF2-40B4-BE49-F238E27FC236}">
                <a16:creationId xmlns:a16="http://schemas.microsoft.com/office/drawing/2014/main" id="{B79E0C08-78E3-493E-B856-A7ED61B25C2B}"/>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1" name="TextBox 23">
            <a:extLst>
              <a:ext uri="{FF2B5EF4-FFF2-40B4-BE49-F238E27FC236}">
                <a16:creationId xmlns:a16="http://schemas.microsoft.com/office/drawing/2014/main" id="{02486A4A-31F6-4A77-9D79-5A06C9279B04}"/>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2" name="TextBox 23">
            <a:extLst>
              <a:ext uri="{FF2B5EF4-FFF2-40B4-BE49-F238E27FC236}">
                <a16:creationId xmlns:a16="http://schemas.microsoft.com/office/drawing/2014/main" id="{8423DB44-7205-4989-91C9-621DD7B52A0A}"/>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3" name="TextBox 23">
            <a:extLst>
              <a:ext uri="{FF2B5EF4-FFF2-40B4-BE49-F238E27FC236}">
                <a16:creationId xmlns:a16="http://schemas.microsoft.com/office/drawing/2014/main" id="{DEEB0389-23FB-4615-BABB-C40667E06D30}"/>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4" name="TextBox 23">
            <a:extLst>
              <a:ext uri="{FF2B5EF4-FFF2-40B4-BE49-F238E27FC236}">
                <a16:creationId xmlns:a16="http://schemas.microsoft.com/office/drawing/2014/main" id="{6D422C85-9966-436D-A88F-0A571F2C464C}"/>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5" name="TextBox 23">
            <a:extLst>
              <a:ext uri="{FF2B5EF4-FFF2-40B4-BE49-F238E27FC236}">
                <a16:creationId xmlns:a16="http://schemas.microsoft.com/office/drawing/2014/main" id="{06C05EBB-2106-4034-97D1-7226FFEB3B83}"/>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6" name="TextBox 23">
            <a:extLst>
              <a:ext uri="{FF2B5EF4-FFF2-40B4-BE49-F238E27FC236}">
                <a16:creationId xmlns:a16="http://schemas.microsoft.com/office/drawing/2014/main" id="{6DADF230-9424-4122-9B06-F6DD27DE8F63}"/>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7" name="TextBox 23">
            <a:extLst>
              <a:ext uri="{FF2B5EF4-FFF2-40B4-BE49-F238E27FC236}">
                <a16:creationId xmlns:a16="http://schemas.microsoft.com/office/drawing/2014/main" id="{E72C64C3-E440-4B25-8AD8-EEF85825BC5D}"/>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8" name="TextBox 23">
            <a:extLst>
              <a:ext uri="{FF2B5EF4-FFF2-40B4-BE49-F238E27FC236}">
                <a16:creationId xmlns:a16="http://schemas.microsoft.com/office/drawing/2014/main" id="{6DCDF877-1C59-4308-8AFC-5A81DF3B428D}"/>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9" name="TextBox 23">
            <a:extLst>
              <a:ext uri="{FF2B5EF4-FFF2-40B4-BE49-F238E27FC236}">
                <a16:creationId xmlns:a16="http://schemas.microsoft.com/office/drawing/2014/main" id="{08451F07-5E38-4B7B-B9FC-9852551A0FB0}"/>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0" name="TextBox 23">
            <a:extLst>
              <a:ext uri="{FF2B5EF4-FFF2-40B4-BE49-F238E27FC236}">
                <a16:creationId xmlns:a16="http://schemas.microsoft.com/office/drawing/2014/main" id="{825591BA-A63F-45D7-A10F-DCE4FF7310B6}"/>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1" name="TextBox 11">
            <a:extLst>
              <a:ext uri="{FF2B5EF4-FFF2-40B4-BE49-F238E27FC236}">
                <a16:creationId xmlns:a16="http://schemas.microsoft.com/office/drawing/2014/main" id="{9E2E771E-D23A-48AF-A40A-C3336C09AA48}"/>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2" name="TextBox 12">
            <a:extLst>
              <a:ext uri="{FF2B5EF4-FFF2-40B4-BE49-F238E27FC236}">
                <a16:creationId xmlns:a16="http://schemas.microsoft.com/office/drawing/2014/main" id="{5CB8E80E-BCFD-4B09-BC0B-097F71DEC594}"/>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3" name="TextBox 23">
            <a:extLst>
              <a:ext uri="{FF2B5EF4-FFF2-40B4-BE49-F238E27FC236}">
                <a16:creationId xmlns:a16="http://schemas.microsoft.com/office/drawing/2014/main" id="{927D1463-8BB8-4CF8-8406-603A93334241}"/>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4" name="TextBox 23">
            <a:extLst>
              <a:ext uri="{FF2B5EF4-FFF2-40B4-BE49-F238E27FC236}">
                <a16:creationId xmlns:a16="http://schemas.microsoft.com/office/drawing/2014/main" id="{DA2E12F3-A199-4467-84EB-47E593144FC2}"/>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5" name="Straight Connector 42">
            <a:extLst>
              <a:ext uri="{FF2B5EF4-FFF2-40B4-BE49-F238E27FC236}">
                <a16:creationId xmlns:a16="http://schemas.microsoft.com/office/drawing/2014/main" id="{A4EB893F-704E-451D-B346-C0863D16328B}"/>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6" name="Straight Connector 42">
            <a:extLst>
              <a:ext uri="{FF2B5EF4-FFF2-40B4-BE49-F238E27FC236}">
                <a16:creationId xmlns:a16="http://schemas.microsoft.com/office/drawing/2014/main" id="{D5DB1377-2C03-433F-820B-ECE3210494EB}"/>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7" name="Straight Connector 42">
            <a:extLst>
              <a:ext uri="{FF2B5EF4-FFF2-40B4-BE49-F238E27FC236}">
                <a16:creationId xmlns:a16="http://schemas.microsoft.com/office/drawing/2014/main" id="{51A003F8-A123-415E-8A11-5EDDAB7F82E3}"/>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68" name="TextBox 23">
            <a:extLst>
              <a:ext uri="{FF2B5EF4-FFF2-40B4-BE49-F238E27FC236}">
                <a16:creationId xmlns:a16="http://schemas.microsoft.com/office/drawing/2014/main" id="{CCB680BA-B111-46B7-A856-0AC813EB0672}"/>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69" name="Straight Connector 163">
            <a:extLst>
              <a:ext uri="{FF2B5EF4-FFF2-40B4-BE49-F238E27FC236}">
                <a16:creationId xmlns:a16="http://schemas.microsoft.com/office/drawing/2014/main" id="{AA8AF54C-D126-4DFF-A0DB-D31CC29495BD}"/>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0" name="Straight Connector 163">
            <a:extLst>
              <a:ext uri="{FF2B5EF4-FFF2-40B4-BE49-F238E27FC236}">
                <a16:creationId xmlns:a16="http://schemas.microsoft.com/office/drawing/2014/main" id="{BBCF67B5-81A2-4B1C-B696-9BA4F51E1EB5}"/>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71" name="TextBox 23">
            <a:extLst>
              <a:ext uri="{FF2B5EF4-FFF2-40B4-BE49-F238E27FC236}">
                <a16:creationId xmlns:a16="http://schemas.microsoft.com/office/drawing/2014/main" id="{9309D79F-816C-4105-9344-BD7A019C4169}"/>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72" name="Straight Connector 42">
            <a:extLst>
              <a:ext uri="{FF2B5EF4-FFF2-40B4-BE49-F238E27FC236}">
                <a16:creationId xmlns:a16="http://schemas.microsoft.com/office/drawing/2014/main" id="{D4268067-57E3-4026-B22C-D0432A32B8EB}"/>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3" name="Straight Connector 42">
            <a:extLst>
              <a:ext uri="{FF2B5EF4-FFF2-40B4-BE49-F238E27FC236}">
                <a16:creationId xmlns:a16="http://schemas.microsoft.com/office/drawing/2014/main" id="{D872AFEE-5D1A-4C74-B13C-5B643022A076}"/>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4" name="TextBox 23">
            <a:extLst>
              <a:ext uri="{FF2B5EF4-FFF2-40B4-BE49-F238E27FC236}">
                <a16:creationId xmlns:a16="http://schemas.microsoft.com/office/drawing/2014/main" id="{E0D1392F-B799-4E5C-BA1E-BD69E7DF80A3}"/>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5" name="Straight Connector 42">
            <a:extLst>
              <a:ext uri="{FF2B5EF4-FFF2-40B4-BE49-F238E27FC236}">
                <a16:creationId xmlns:a16="http://schemas.microsoft.com/office/drawing/2014/main" id="{FB21C480-4472-4E06-BC91-C9C038746068}"/>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84054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7D0B7F3B-B70F-4225-81F2-7FB08FE89AD9}"/>
              </a:ext>
            </a:extLst>
          </p:cNvPr>
          <p:cNvSpPr>
            <a:spLocks noGrp="1" noChangeArrowheads="1"/>
          </p:cNvSpPr>
          <p:nvPr>
            <p:ph type="title"/>
          </p:nvPr>
        </p:nvSpPr>
        <p:spPr/>
        <p:txBody>
          <a:bodyPr/>
          <a:lstStyle/>
          <a:p>
            <a:pPr eaLnBrk="1" hangingPunct="1">
              <a:defRPr/>
            </a:pPr>
            <a:r>
              <a:rPr lang="en-US" dirty="0">
                <a:effectLst>
                  <a:outerShdw blurRad="38100" dist="38100" dir="2700000" algn="tl">
                    <a:srgbClr val="C0C0C0"/>
                  </a:outerShdw>
                </a:effectLst>
              </a:rPr>
              <a:t>Materials Needed to Keep Score</a:t>
            </a:r>
          </a:p>
        </p:txBody>
      </p:sp>
      <p:sp>
        <p:nvSpPr>
          <p:cNvPr id="221191" name="Rectangle 7">
            <a:extLst>
              <a:ext uri="{FF2B5EF4-FFF2-40B4-BE49-F238E27FC236}">
                <a16:creationId xmlns:a16="http://schemas.microsoft.com/office/drawing/2014/main" id="{F5FFD55E-B5D9-4BB9-BA53-21F9F1CC17FF}"/>
              </a:ext>
            </a:extLst>
          </p:cNvPr>
          <p:cNvSpPr>
            <a:spLocks noGrp="1" noChangeArrowheads="1"/>
          </p:cNvSpPr>
          <p:nvPr>
            <p:ph idx="1"/>
          </p:nvPr>
        </p:nvSpPr>
        <p:spPr>
          <a:xfrm>
            <a:off x="762000" y="2093913"/>
            <a:ext cx="7924800" cy="2808287"/>
          </a:xfrm>
        </p:spPr>
        <p:txBody>
          <a:bodyPr/>
          <a:lstStyle/>
          <a:p>
            <a:pPr eaLnBrk="1" hangingPunct="1">
              <a:lnSpc>
                <a:spcPct val="90000"/>
              </a:lnSpc>
              <a:spcAft>
                <a:spcPct val="10000"/>
              </a:spcAft>
            </a:pPr>
            <a:r>
              <a:rPr lang="en-US" altLang="en-US" sz="2400" dirty="0"/>
              <a:t>5 Regular score sheets (3 of 5 match)</a:t>
            </a:r>
          </a:p>
          <a:p>
            <a:pPr eaLnBrk="1" hangingPunct="1">
              <a:lnSpc>
                <a:spcPct val="90000"/>
              </a:lnSpc>
              <a:spcAft>
                <a:spcPct val="10000"/>
              </a:spcAft>
            </a:pPr>
            <a:r>
              <a:rPr lang="en-US" altLang="en-US" sz="2400" dirty="0"/>
              <a:t>2 line-up sheets (1 for each team)</a:t>
            </a:r>
          </a:p>
          <a:p>
            <a:pPr eaLnBrk="1" hangingPunct="1">
              <a:lnSpc>
                <a:spcPct val="90000"/>
              </a:lnSpc>
              <a:spcAft>
                <a:spcPct val="10000"/>
              </a:spcAft>
            </a:pPr>
            <a:r>
              <a:rPr lang="en-US" altLang="en-US" sz="2400" dirty="0"/>
              <a:t>Libero tracking sheet</a:t>
            </a:r>
          </a:p>
          <a:p>
            <a:pPr eaLnBrk="1" hangingPunct="1">
              <a:lnSpc>
                <a:spcPct val="90000"/>
              </a:lnSpc>
              <a:spcAft>
                <a:spcPct val="10000"/>
              </a:spcAft>
            </a:pPr>
            <a:r>
              <a:rPr lang="en-US" altLang="en-US" sz="2400" dirty="0"/>
              <a:t>2 contrasting pens (recommend Black or Blue and Red)</a:t>
            </a:r>
          </a:p>
          <a:p>
            <a:pPr eaLnBrk="1" hangingPunct="1">
              <a:lnSpc>
                <a:spcPct val="90000"/>
              </a:lnSpc>
              <a:spcAft>
                <a:spcPct val="10000"/>
              </a:spcAft>
            </a:pPr>
            <a:endParaRPr lang="en-US" altLang="en-US" sz="2400" dirty="0"/>
          </a:p>
          <a:p>
            <a:pPr eaLnBrk="1" hangingPunct="1">
              <a:lnSpc>
                <a:spcPct val="90000"/>
              </a:lnSpc>
              <a:spcAft>
                <a:spcPct val="10000"/>
              </a:spcAft>
            </a:pPr>
            <a:r>
              <a:rPr lang="en-US" altLang="en-US" sz="2400" dirty="0"/>
              <a:t>As the libero tracker, you only need 1 pen</a:t>
            </a:r>
          </a:p>
          <a:p>
            <a:pPr eaLnBrk="1" hangingPunct="1">
              <a:lnSpc>
                <a:spcPct val="90000"/>
              </a:lnSpc>
              <a:spcAft>
                <a:spcPct val="10000"/>
              </a:spcAft>
              <a:buFontTx/>
              <a:buNone/>
            </a:pPr>
            <a:endParaRPr lang="en-US" altLang="en-US" sz="2400" dirty="0"/>
          </a:p>
        </p:txBody>
      </p:sp>
      <p:sp>
        <p:nvSpPr>
          <p:cNvPr id="18436" name="Slide Number Placeholder 5">
            <a:extLst>
              <a:ext uri="{FF2B5EF4-FFF2-40B4-BE49-F238E27FC236}">
                <a16:creationId xmlns:a16="http://schemas.microsoft.com/office/drawing/2014/main" id="{08D620C7-731A-44C2-8FA8-5BAAC8A0BE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DCA06BEE-0897-4379-A2F5-1A2FFC299E54}" type="slidenum">
              <a:rPr lang="en-US" altLang="en-US" sz="1000" smtClean="0"/>
              <a:pPr>
                <a:spcBef>
                  <a:spcPct val="0"/>
                </a:spcBef>
                <a:buClrTx/>
                <a:buFontTx/>
                <a:buNone/>
              </a:pPr>
              <a:t>3</a:t>
            </a:fld>
            <a:endParaRPr lang="en-US" altLang="en-US" sz="1000"/>
          </a:p>
        </p:txBody>
      </p:sp>
      <p:pic>
        <p:nvPicPr>
          <p:cNvPr id="221188" name="Picture 4" descr="Vball9">
            <a:extLst>
              <a:ext uri="{FF2B5EF4-FFF2-40B4-BE49-F238E27FC236}">
                <a16:creationId xmlns:a16="http://schemas.microsoft.com/office/drawing/2014/main" id="{7E3D1E25-E395-4494-959F-4E1AF80E1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500"/>
                                  </p:stCondLst>
                                  <p:childTnLst>
                                    <p:set>
                                      <p:cBhvr>
                                        <p:cTn id="6" dur="1" fill="hold">
                                          <p:stCondLst>
                                            <p:cond delay="0"/>
                                          </p:stCondLst>
                                        </p:cTn>
                                        <p:tgtEl>
                                          <p:spTgt spid="221188"/>
                                        </p:tgtEl>
                                        <p:attrNameLst>
                                          <p:attrName>style.visibility</p:attrName>
                                        </p:attrNameLst>
                                      </p:cBhvr>
                                      <p:to>
                                        <p:strVal val="visible"/>
                                      </p:to>
                                    </p:set>
                                    <p:animEffect transition="in" filter="box(out)">
                                      <p:cBhvr>
                                        <p:cTn id="7" dur="1000"/>
                                        <p:tgtEl>
                                          <p:spTgt spid="221188"/>
                                        </p:tgtEl>
                                      </p:cBhvr>
                                    </p:animEffect>
                                  </p:childTnLst>
                                </p:cTn>
                              </p:par>
                            </p:childTnLst>
                          </p:cTn>
                        </p:par>
                        <p:par>
                          <p:cTn id="8" fill="hold" nodeType="afterGroup">
                            <p:stCondLst>
                              <p:cond delay="1500"/>
                            </p:stCondLst>
                            <p:childTnLst>
                              <p:par>
                                <p:cTn id="9" presetID="22" presetClass="entr" presetSubtype="1" fill="hold" nodeType="afterEffect">
                                  <p:stCondLst>
                                    <p:cond delay="500"/>
                                  </p:stCondLst>
                                  <p:childTnLst>
                                    <p:set>
                                      <p:cBhvr>
                                        <p:cTn id="10" dur="1" fill="hold">
                                          <p:stCondLst>
                                            <p:cond delay="0"/>
                                          </p:stCondLst>
                                        </p:cTn>
                                        <p:tgtEl>
                                          <p:spTgt spid="221191">
                                            <p:txEl>
                                              <p:pRg st="0" end="0"/>
                                            </p:txEl>
                                          </p:spTgt>
                                        </p:tgtEl>
                                        <p:attrNameLst>
                                          <p:attrName>style.visibility</p:attrName>
                                        </p:attrNameLst>
                                      </p:cBhvr>
                                      <p:to>
                                        <p:strVal val="visible"/>
                                      </p:to>
                                    </p:set>
                                    <p:animEffect transition="in" filter="wipe(up)">
                                      <p:cBhvr>
                                        <p:cTn id="11" dur="1000"/>
                                        <p:tgtEl>
                                          <p:spTgt spid="221191">
                                            <p:txEl>
                                              <p:pRg st="0" end="0"/>
                                            </p:txEl>
                                          </p:spTgt>
                                        </p:tgtEl>
                                      </p:cBhvr>
                                    </p:animEffect>
                                  </p:childTnLst>
                                </p:cTn>
                              </p:par>
                            </p:childTnLst>
                          </p:cTn>
                        </p:par>
                        <p:par>
                          <p:cTn id="12" fill="hold" nodeType="afterGroup">
                            <p:stCondLst>
                              <p:cond delay="3000"/>
                            </p:stCondLst>
                            <p:childTnLst>
                              <p:par>
                                <p:cTn id="13" presetID="22" presetClass="entr" presetSubtype="1" fill="hold" nodeType="afterEffect">
                                  <p:stCondLst>
                                    <p:cond delay="1500"/>
                                  </p:stCondLst>
                                  <p:childTnLst>
                                    <p:set>
                                      <p:cBhvr>
                                        <p:cTn id="14" dur="1" fill="hold">
                                          <p:stCondLst>
                                            <p:cond delay="0"/>
                                          </p:stCondLst>
                                        </p:cTn>
                                        <p:tgtEl>
                                          <p:spTgt spid="221191">
                                            <p:txEl>
                                              <p:pRg st="1" end="1"/>
                                            </p:txEl>
                                          </p:spTgt>
                                        </p:tgtEl>
                                        <p:attrNameLst>
                                          <p:attrName>style.visibility</p:attrName>
                                        </p:attrNameLst>
                                      </p:cBhvr>
                                      <p:to>
                                        <p:strVal val="visible"/>
                                      </p:to>
                                    </p:set>
                                    <p:animEffect transition="in" filter="wipe(up)">
                                      <p:cBhvr>
                                        <p:cTn id="15" dur="1000"/>
                                        <p:tgtEl>
                                          <p:spTgt spid="221191">
                                            <p:txEl>
                                              <p:pRg st="1" end="1"/>
                                            </p:txEl>
                                          </p:spTgt>
                                        </p:tgtEl>
                                      </p:cBhvr>
                                    </p:animEffect>
                                  </p:childTnLst>
                                </p:cTn>
                              </p:par>
                            </p:childTnLst>
                          </p:cTn>
                        </p:par>
                        <p:par>
                          <p:cTn id="16" fill="hold" nodeType="afterGroup">
                            <p:stCondLst>
                              <p:cond delay="5500"/>
                            </p:stCondLst>
                            <p:childTnLst>
                              <p:par>
                                <p:cTn id="17" presetID="22" presetClass="entr" presetSubtype="1" fill="hold" nodeType="afterEffect">
                                  <p:stCondLst>
                                    <p:cond delay="1500"/>
                                  </p:stCondLst>
                                  <p:childTnLst>
                                    <p:set>
                                      <p:cBhvr>
                                        <p:cTn id="18" dur="1" fill="hold">
                                          <p:stCondLst>
                                            <p:cond delay="0"/>
                                          </p:stCondLst>
                                        </p:cTn>
                                        <p:tgtEl>
                                          <p:spTgt spid="221191">
                                            <p:txEl>
                                              <p:pRg st="2" end="2"/>
                                            </p:txEl>
                                          </p:spTgt>
                                        </p:tgtEl>
                                        <p:attrNameLst>
                                          <p:attrName>style.visibility</p:attrName>
                                        </p:attrNameLst>
                                      </p:cBhvr>
                                      <p:to>
                                        <p:strVal val="visible"/>
                                      </p:to>
                                    </p:set>
                                    <p:animEffect transition="in" filter="wipe(up)">
                                      <p:cBhvr>
                                        <p:cTn id="19" dur="1000"/>
                                        <p:tgtEl>
                                          <p:spTgt spid="221191">
                                            <p:txEl>
                                              <p:pRg st="2" end="2"/>
                                            </p:txEl>
                                          </p:spTgt>
                                        </p:tgtEl>
                                      </p:cBhvr>
                                    </p:animEffect>
                                  </p:childTnLst>
                                </p:cTn>
                              </p:par>
                            </p:childTnLst>
                          </p:cTn>
                        </p:par>
                        <p:par>
                          <p:cTn id="20" fill="hold" nodeType="afterGroup">
                            <p:stCondLst>
                              <p:cond delay="8000"/>
                            </p:stCondLst>
                            <p:childTnLst>
                              <p:par>
                                <p:cTn id="21" presetID="22" presetClass="entr" presetSubtype="1" fill="hold" nodeType="afterEffect">
                                  <p:stCondLst>
                                    <p:cond delay="1500"/>
                                  </p:stCondLst>
                                  <p:childTnLst>
                                    <p:set>
                                      <p:cBhvr>
                                        <p:cTn id="22" dur="1" fill="hold">
                                          <p:stCondLst>
                                            <p:cond delay="0"/>
                                          </p:stCondLst>
                                        </p:cTn>
                                        <p:tgtEl>
                                          <p:spTgt spid="221191">
                                            <p:txEl>
                                              <p:charRg st="117" end="117"/>
                                            </p:txEl>
                                          </p:spTgt>
                                        </p:tgtEl>
                                        <p:attrNameLst>
                                          <p:attrName>style.visibility</p:attrName>
                                        </p:attrNameLst>
                                      </p:cBhvr>
                                      <p:to>
                                        <p:strVal val="visible"/>
                                      </p:to>
                                    </p:set>
                                    <p:animEffect transition="in" filter="wipe(up)">
                                      <p:cBhvr>
                                        <p:cTn id="23" dur="1000"/>
                                        <p:tgtEl>
                                          <p:spTgt spid="221191">
                                            <p:txEl>
                                              <p:charRg st="117" end="117"/>
                                            </p:txEl>
                                          </p:spTgt>
                                        </p:tgtEl>
                                      </p:cBhvr>
                                    </p:animEffect>
                                  </p:childTnLst>
                                </p:cTn>
                              </p:par>
                            </p:childTnLst>
                          </p:cTn>
                        </p:par>
                        <p:par>
                          <p:cTn id="24" fill="hold" nodeType="afterGroup">
                            <p:stCondLst>
                              <p:cond delay="10500"/>
                            </p:stCondLst>
                            <p:childTnLst>
                              <p:par>
                                <p:cTn id="25" presetID="22" presetClass="entr" presetSubtype="1" fill="hold" nodeType="afterEffect">
                                  <p:stCondLst>
                                    <p:cond delay="1500"/>
                                  </p:stCondLst>
                                  <p:childTnLst>
                                    <p:set>
                                      <p:cBhvr>
                                        <p:cTn id="26" dur="1" fill="hold">
                                          <p:stCondLst>
                                            <p:cond delay="0"/>
                                          </p:stCondLst>
                                        </p:cTn>
                                        <p:tgtEl>
                                          <p:spTgt spid="221191">
                                            <p:txEl>
                                              <p:charRg st="117" end="117"/>
                                            </p:txEl>
                                          </p:spTgt>
                                        </p:tgtEl>
                                        <p:attrNameLst>
                                          <p:attrName>style.visibility</p:attrName>
                                        </p:attrNameLst>
                                      </p:cBhvr>
                                      <p:to>
                                        <p:strVal val="visible"/>
                                      </p:to>
                                    </p:set>
                                    <p:animEffect transition="in" filter="wipe(up)">
                                      <p:cBhvr>
                                        <p:cTn id="27" dur="1000"/>
                                        <p:tgtEl>
                                          <p:spTgt spid="221191">
                                            <p:txEl>
                                              <p:charRg st="117" end="117"/>
                                            </p:txEl>
                                          </p:spTgt>
                                        </p:tgtEl>
                                      </p:cBhvr>
                                    </p:animEffect>
                                  </p:childTnLst>
                                </p:cTn>
                              </p:par>
                            </p:childTnLst>
                          </p:cTn>
                        </p:par>
                        <p:par>
                          <p:cTn id="28" fill="hold" nodeType="afterGroup">
                            <p:stCondLst>
                              <p:cond delay="13000"/>
                            </p:stCondLst>
                            <p:childTnLst>
                              <p:par>
                                <p:cTn id="29" presetID="22" presetClass="entr" presetSubtype="1" fill="hold" nodeType="afterEffect">
                                  <p:stCondLst>
                                    <p:cond delay="1500"/>
                                  </p:stCondLst>
                                  <p:childTnLst>
                                    <p:set>
                                      <p:cBhvr>
                                        <p:cTn id="30" dur="1" fill="hold">
                                          <p:stCondLst>
                                            <p:cond delay="0"/>
                                          </p:stCondLst>
                                        </p:cTn>
                                        <p:tgtEl>
                                          <p:spTgt spid="221191">
                                            <p:txEl>
                                              <p:charRg st="117" end="117"/>
                                            </p:txEl>
                                          </p:spTgt>
                                        </p:tgtEl>
                                        <p:attrNameLst>
                                          <p:attrName>style.visibility</p:attrName>
                                        </p:attrNameLst>
                                      </p:cBhvr>
                                      <p:to>
                                        <p:strVal val="visible"/>
                                      </p:to>
                                    </p:set>
                                    <p:animEffect transition="in" filter="wipe(up)">
                                      <p:cBhvr>
                                        <p:cTn id="31" dur="1000"/>
                                        <p:tgtEl>
                                          <p:spTgt spid="221191">
                                            <p:txEl>
                                              <p:charRg st="117" end="117"/>
                                            </p:txEl>
                                          </p:spTgt>
                                        </p:tgtEl>
                                      </p:cBhvr>
                                    </p:animEffect>
                                  </p:childTnLst>
                                </p:cTn>
                              </p:par>
                            </p:childTnLst>
                          </p:cTn>
                        </p:par>
                        <p:par>
                          <p:cTn id="32" fill="hold" nodeType="afterGroup">
                            <p:stCondLst>
                              <p:cond delay="15500"/>
                            </p:stCondLst>
                            <p:childTnLst>
                              <p:par>
                                <p:cTn id="33" presetID="22" presetClass="entr" presetSubtype="1" fill="hold" nodeType="afterEffect">
                                  <p:stCondLst>
                                    <p:cond delay="1500"/>
                                  </p:stCondLst>
                                  <p:childTnLst>
                                    <p:set>
                                      <p:cBhvr>
                                        <p:cTn id="34" dur="1" fill="hold">
                                          <p:stCondLst>
                                            <p:cond delay="0"/>
                                          </p:stCondLst>
                                        </p:cTn>
                                        <p:tgtEl>
                                          <p:spTgt spid="221191">
                                            <p:txEl>
                                              <p:charRg st="117" end="117"/>
                                            </p:txEl>
                                          </p:spTgt>
                                        </p:tgtEl>
                                        <p:attrNameLst>
                                          <p:attrName>style.visibility</p:attrName>
                                        </p:attrNameLst>
                                      </p:cBhvr>
                                      <p:to>
                                        <p:strVal val="visible"/>
                                      </p:to>
                                    </p:set>
                                    <p:animEffect transition="in" filter="wipe(up)">
                                      <p:cBhvr>
                                        <p:cTn id="35" dur="1000"/>
                                        <p:tgtEl>
                                          <p:spTgt spid="221191">
                                            <p:txEl>
                                              <p:charRg st="117" end="117"/>
                                            </p:txEl>
                                          </p:spTgt>
                                        </p:tgtEl>
                                      </p:cBhvr>
                                    </p:animEffect>
                                  </p:childTnLst>
                                </p:cTn>
                              </p:par>
                            </p:childTnLst>
                          </p:cTn>
                        </p:par>
                        <p:par>
                          <p:cTn id="36" fill="hold" nodeType="afterGroup">
                            <p:stCondLst>
                              <p:cond delay="18000"/>
                            </p:stCondLst>
                            <p:childTnLst>
                              <p:par>
                                <p:cTn id="37" presetID="22" presetClass="entr" presetSubtype="1" fill="hold" nodeType="afterEffect">
                                  <p:stCondLst>
                                    <p:cond delay="1500"/>
                                  </p:stCondLst>
                                  <p:childTnLst>
                                    <p:set>
                                      <p:cBhvr>
                                        <p:cTn id="38" dur="1" fill="hold">
                                          <p:stCondLst>
                                            <p:cond delay="0"/>
                                          </p:stCondLst>
                                        </p:cTn>
                                        <p:tgtEl>
                                          <p:spTgt spid="221191">
                                            <p:txEl>
                                              <p:charRg st="117" end="117"/>
                                            </p:txEl>
                                          </p:spTgt>
                                        </p:tgtEl>
                                        <p:attrNameLst>
                                          <p:attrName>style.visibility</p:attrName>
                                        </p:attrNameLst>
                                      </p:cBhvr>
                                      <p:to>
                                        <p:strVal val="visible"/>
                                      </p:to>
                                    </p:set>
                                    <p:animEffect transition="in" filter="wipe(up)">
                                      <p:cBhvr>
                                        <p:cTn id="39" dur="1000"/>
                                        <p:tgtEl>
                                          <p:spTgt spid="221191">
                                            <p:txEl>
                                              <p:charRg st="117" end="117"/>
                                            </p:txEl>
                                          </p:spTgt>
                                        </p:tgtEl>
                                      </p:cBhvr>
                                    </p:animEffect>
                                  </p:childTnLst>
                                </p:cTn>
                              </p:par>
                            </p:childTnLst>
                          </p:cTn>
                        </p:par>
                        <p:par>
                          <p:cTn id="40" fill="hold" nodeType="afterGroup">
                            <p:stCondLst>
                              <p:cond delay="20500"/>
                            </p:stCondLst>
                            <p:childTnLst>
                              <p:par>
                                <p:cTn id="41" presetID="22" presetClass="entr" presetSubtype="1" fill="hold" nodeType="afterEffect">
                                  <p:stCondLst>
                                    <p:cond delay="1500"/>
                                  </p:stCondLst>
                                  <p:childTnLst>
                                    <p:set>
                                      <p:cBhvr>
                                        <p:cTn id="42" dur="1" fill="hold">
                                          <p:stCondLst>
                                            <p:cond delay="0"/>
                                          </p:stCondLst>
                                        </p:cTn>
                                        <p:tgtEl>
                                          <p:spTgt spid="221191">
                                            <p:txEl>
                                              <p:charRg st="117" end="117"/>
                                            </p:txEl>
                                          </p:spTgt>
                                        </p:tgtEl>
                                        <p:attrNameLst>
                                          <p:attrName>style.visibility</p:attrName>
                                        </p:attrNameLst>
                                      </p:cBhvr>
                                      <p:to>
                                        <p:strVal val="visible"/>
                                      </p:to>
                                    </p:set>
                                    <p:animEffect transition="in" filter="wipe(up)">
                                      <p:cBhvr>
                                        <p:cTn id="43" dur="1000"/>
                                        <p:tgtEl>
                                          <p:spTgt spid="221191">
                                            <p:txEl>
                                              <p:charRg st="117" end="1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30</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592138" y="4440839"/>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638550" y="3800459"/>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6" name="TextBox 11">
            <a:extLst>
              <a:ext uri="{FF2B5EF4-FFF2-40B4-BE49-F238E27FC236}">
                <a16:creationId xmlns:a16="http://schemas.microsoft.com/office/drawing/2014/main" id="{AACA1025-9A0E-4393-B2BE-8D794FA457F1}"/>
              </a:ext>
            </a:extLst>
          </p:cNvPr>
          <p:cNvSpPr txBox="1">
            <a:spLocks noChangeArrowheads="1"/>
          </p:cNvSpPr>
          <p:nvPr/>
        </p:nvSpPr>
        <p:spPr bwMode="auto">
          <a:xfrm>
            <a:off x="2568667" y="3775576"/>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7</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551113" y="4484687"/>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500548" y="5209727"/>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796924" y="4957234"/>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30921" y="3733326"/>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20313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7 up to serve.</a:t>
            </a:r>
          </a:p>
          <a:p>
            <a:pPr eaLnBrk="1" hangingPunct="1">
              <a:spcBef>
                <a:spcPct val="0"/>
              </a:spcBef>
              <a:buClrTx/>
            </a:pPr>
            <a:r>
              <a:rPr lang="en-US" altLang="en-US" sz="1800" dirty="0"/>
              <a:t>BUT 7 and 1 replace behind the attack line &amp; </a:t>
            </a:r>
            <a:r>
              <a:rPr lang="en-US" altLang="en-US" sz="1800" i="1" dirty="0"/>
              <a:t>Libero </a:t>
            </a:r>
            <a:r>
              <a:rPr lang="en-US" altLang="en-US" sz="1800" dirty="0"/>
              <a:t>goes to serve.</a:t>
            </a:r>
          </a:p>
          <a:p>
            <a:pPr eaLnBrk="1" hangingPunct="1">
              <a:spcBef>
                <a:spcPct val="0"/>
              </a:spcBef>
              <a:buClrTx/>
            </a:pPr>
            <a:r>
              <a:rPr lang="en-US" altLang="en-US" sz="1800" dirty="0"/>
              <a:t>This is the Double Replacement; technically, 1 comes in for the Libero and the Libero leaves, then immediately comes back in for 7.</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398838" y="5141384"/>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44584" y="3756701"/>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71080" y="495723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92364" y="4440839"/>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8641" y="4389741"/>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3134388" y="5725864"/>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5" name="Arc 44">
            <a:extLst>
              <a:ext uri="{FF2B5EF4-FFF2-40B4-BE49-F238E27FC236}">
                <a16:creationId xmlns:a16="http://schemas.microsoft.com/office/drawing/2014/main" id="{9DA20714-0A1D-4FA8-B946-7E6B5E277753}"/>
              </a:ext>
            </a:extLst>
          </p:cNvPr>
          <p:cNvSpPr/>
          <p:nvPr/>
        </p:nvSpPr>
        <p:spPr bwMode="auto">
          <a:xfrm>
            <a:off x="2447368" y="5224305"/>
            <a:ext cx="911668" cy="1148977"/>
          </a:xfrm>
          <a:prstGeom prst="arc">
            <a:avLst>
              <a:gd name="adj1" fmla="val 16017757"/>
              <a:gd name="adj2" fmla="val 21409447"/>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cxnSp>
        <p:nvCxnSpPr>
          <p:cNvPr id="3" name="Straight Arrow Connector 2">
            <a:extLst>
              <a:ext uri="{FF2B5EF4-FFF2-40B4-BE49-F238E27FC236}">
                <a16:creationId xmlns:a16="http://schemas.microsoft.com/office/drawing/2014/main" id="{499FFA41-38BE-4717-9E68-300D6AE941F0}"/>
              </a:ext>
            </a:extLst>
          </p:cNvPr>
          <p:cNvCxnSpPr/>
          <p:nvPr/>
        </p:nvCxnSpPr>
        <p:spPr bwMode="auto">
          <a:xfrm flipV="1">
            <a:off x="3981450" y="3931920"/>
            <a:ext cx="152399" cy="120787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7" name="Arc 46">
            <a:extLst>
              <a:ext uri="{FF2B5EF4-FFF2-40B4-BE49-F238E27FC236}">
                <a16:creationId xmlns:a16="http://schemas.microsoft.com/office/drawing/2014/main" id="{0A44D8A2-29E7-4A53-B3DE-B1611033FA5F}"/>
              </a:ext>
            </a:extLst>
          </p:cNvPr>
          <p:cNvSpPr/>
          <p:nvPr/>
        </p:nvSpPr>
        <p:spPr bwMode="auto">
          <a:xfrm rot="9546352" flipH="1">
            <a:off x="2706979" y="3698746"/>
            <a:ext cx="643663" cy="2414579"/>
          </a:xfrm>
          <a:prstGeom prst="arc">
            <a:avLst>
              <a:gd name="adj1" fmla="val 16388764"/>
              <a:gd name="adj2" fmla="val 4758552"/>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pic>
        <p:nvPicPr>
          <p:cNvPr id="48" name="Picture 47">
            <a:extLst>
              <a:ext uri="{FF2B5EF4-FFF2-40B4-BE49-F238E27FC236}">
                <a16:creationId xmlns:a16="http://schemas.microsoft.com/office/drawing/2014/main" id="{C325F615-877D-4639-B6FD-302F7D62D3CD}"/>
              </a:ext>
            </a:extLst>
          </p:cNvPr>
          <p:cNvPicPr>
            <a:picLocks noChangeAspect="1"/>
          </p:cNvPicPr>
          <p:nvPr/>
        </p:nvPicPr>
        <p:blipFill>
          <a:blip r:embed="rId3"/>
          <a:stretch>
            <a:fillRect/>
          </a:stretch>
        </p:blipFill>
        <p:spPr>
          <a:xfrm>
            <a:off x="0" y="329577"/>
            <a:ext cx="9144000" cy="3007983"/>
          </a:xfrm>
          <a:prstGeom prst="rect">
            <a:avLst/>
          </a:prstGeom>
        </p:spPr>
      </p:pic>
      <p:sp>
        <p:nvSpPr>
          <p:cNvPr id="49" name="TextBox 23">
            <a:extLst>
              <a:ext uri="{FF2B5EF4-FFF2-40B4-BE49-F238E27FC236}">
                <a16:creationId xmlns:a16="http://schemas.microsoft.com/office/drawing/2014/main" id="{16548EFA-A2EA-4643-9B76-BD29518B805A}"/>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0" name="TextBox 23">
            <a:extLst>
              <a:ext uri="{FF2B5EF4-FFF2-40B4-BE49-F238E27FC236}">
                <a16:creationId xmlns:a16="http://schemas.microsoft.com/office/drawing/2014/main" id="{FBB284EE-1CB7-4B36-A1CE-11992A13A2D5}"/>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51" name="TextBox 23">
            <a:extLst>
              <a:ext uri="{FF2B5EF4-FFF2-40B4-BE49-F238E27FC236}">
                <a16:creationId xmlns:a16="http://schemas.microsoft.com/office/drawing/2014/main" id="{2C4E44B8-C44C-405C-82FE-3087638FBA6C}"/>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2" name="TextBox 23">
            <a:extLst>
              <a:ext uri="{FF2B5EF4-FFF2-40B4-BE49-F238E27FC236}">
                <a16:creationId xmlns:a16="http://schemas.microsoft.com/office/drawing/2014/main" id="{EBC7E47F-B2C7-49FA-A1E6-95F2C92E9348}"/>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3" name="TextBox 23">
            <a:extLst>
              <a:ext uri="{FF2B5EF4-FFF2-40B4-BE49-F238E27FC236}">
                <a16:creationId xmlns:a16="http://schemas.microsoft.com/office/drawing/2014/main" id="{9B97E29C-B387-4C66-8A02-9C949A2EBCB6}"/>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4" name="TextBox 23">
            <a:extLst>
              <a:ext uri="{FF2B5EF4-FFF2-40B4-BE49-F238E27FC236}">
                <a16:creationId xmlns:a16="http://schemas.microsoft.com/office/drawing/2014/main" id="{C0F23A25-1BA6-44DE-B053-47B90BBC5AC8}"/>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5" name="TextBox 23">
            <a:extLst>
              <a:ext uri="{FF2B5EF4-FFF2-40B4-BE49-F238E27FC236}">
                <a16:creationId xmlns:a16="http://schemas.microsoft.com/office/drawing/2014/main" id="{7B1D8ABA-FE62-4E3C-8063-B4F9F9209196}"/>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6" name="TextBox 23">
            <a:extLst>
              <a:ext uri="{FF2B5EF4-FFF2-40B4-BE49-F238E27FC236}">
                <a16:creationId xmlns:a16="http://schemas.microsoft.com/office/drawing/2014/main" id="{F9E7F55A-9E78-402D-A651-9D635AD0C766}"/>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7" name="TextBox 23">
            <a:extLst>
              <a:ext uri="{FF2B5EF4-FFF2-40B4-BE49-F238E27FC236}">
                <a16:creationId xmlns:a16="http://schemas.microsoft.com/office/drawing/2014/main" id="{BB93A3B0-4878-4021-850A-E5C3342A8D8E}"/>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8" name="TextBox 23">
            <a:extLst>
              <a:ext uri="{FF2B5EF4-FFF2-40B4-BE49-F238E27FC236}">
                <a16:creationId xmlns:a16="http://schemas.microsoft.com/office/drawing/2014/main" id="{FBAEB112-09B1-4AE5-8DDF-154B14E43275}"/>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9" name="TextBox 23">
            <a:extLst>
              <a:ext uri="{FF2B5EF4-FFF2-40B4-BE49-F238E27FC236}">
                <a16:creationId xmlns:a16="http://schemas.microsoft.com/office/drawing/2014/main" id="{C06917E5-5B08-4EE3-A652-BBE496E59EF6}"/>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0" name="TextBox 23">
            <a:extLst>
              <a:ext uri="{FF2B5EF4-FFF2-40B4-BE49-F238E27FC236}">
                <a16:creationId xmlns:a16="http://schemas.microsoft.com/office/drawing/2014/main" id="{D4252CD2-0EDD-4C08-BE5E-9094E600ED1C}"/>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61" name="TextBox 23">
            <a:extLst>
              <a:ext uri="{FF2B5EF4-FFF2-40B4-BE49-F238E27FC236}">
                <a16:creationId xmlns:a16="http://schemas.microsoft.com/office/drawing/2014/main" id="{95A328F8-1C0A-4C04-8351-8436C21C2A9A}"/>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2" name="TextBox 23">
            <a:extLst>
              <a:ext uri="{FF2B5EF4-FFF2-40B4-BE49-F238E27FC236}">
                <a16:creationId xmlns:a16="http://schemas.microsoft.com/office/drawing/2014/main" id="{83FFBBF6-5C2A-4FFC-9E66-B9D0A33B5695}"/>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3" name="TextBox 11">
            <a:extLst>
              <a:ext uri="{FF2B5EF4-FFF2-40B4-BE49-F238E27FC236}">
                <a16:creationId xmlns:a16="http://schemas.microsoft.com/office/drawing/2014/main" id="{AF0AAD6F-1279-4436-8768-501F89794B53}"/>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4" name="TextBox 12">
            <a:extLst>
              <a:ext uri="{FF2B5EF4-FFF2-40B4-BE49-F238E27FC236}">
                <a16:creationId xmlns:a16="http://schemas.microsoft.com/office/drawing/2014/main" id="{80459B45-2738-4FE0-A15C-208EBD9FAE23}"/>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5" name="TextBox 23">
            <a:extLst>
              <a:ext uri="{FF2B5EF4-FFF2-40B4-BE49-F238E27FC236}">
                <a16:creationId xmlns:a16="http://schemas.microsoft.com/office/drawing/2014/main" id="{CE9271EC-5D3E-4FA8-9D53-0731017AF961}"/>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6" name="TextBox 23">
            <a:extLst>
              <a:ext uri="{FF2B5EF4-FFF2-40B4-BE49-F238E27FC236}">
                <a16:creationId xmlns:a16="http://schemas.microsoft.com/office/drawing/2014/main" id="{049DA7CF-1926-4DED-8A19-65D2BEC2D84B}"/>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7" name="Straight Connector 42">
            <a:extLst>
              <a:ext uri="{FF2B5EF4-FFF2-40B4-BE49-F238E27FC236}">
                <a16:creationId xmlns:a16="http://schemas.microsoft.com/office/drawing/2014/main" id="{0C55CF01-CA50-4503-9280-AF990E9BE1F1}"/>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8" name="Straight Connector 42">
            <a:extLst>
              <a:ext uri="{FF2B5EF4-FFF2-40B4-BE49-F238E27FC236}">
                <a16:creationId xmlns:a16="http://schemas.microsoft.com/office/drawing/2014/main" id="{70ED488E-0E00-408C-ADC0-F609046843DF}"/>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9" name="Straight Connector 42">
            <a:extLst>
              <a:ext uri="{FF2B5EF4-FFF2-40B4-BE49-F238E27FC236}">
                <a16:creationId xmlns:a16="http://schemas.microsoft.com/office/drawing/2014/main" id="{97F801C8-510D-46CF-A5B4-4BF15396B44C}"/>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0" name="TextBox 23">
            <a:extLst>
              <a:ext uri="{FF2B5EF4-FFF2-40B4-BE49-F238E27FC236}">
                <a16:creationId xmlns:a16="http://schemas.microsoft.com/office/drawing/2014/main" id="{2D26B5C2-9B02-469E-BD99-B37342F81044}"/>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71" name="Straight Connector 163">
            <a:extLst>
              <a:ext uri="{FF2B5EF4-FFF2-40B4-BE49-F238E27FC236}">
                <a16:creationId xmlns:a16="http://schemas.microsoft.com/office/drawing/2014/main" id="{E275EAA5-8137-46B5-9E81-E5502D96980B}"/>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2" name="Straight Connector 163">
            <a:extLst>
              <a:ext uri="{FF2B5EF4-FFF2-40B4-BE49-F238E27FC236}">
                <a16:creationId xmlns:a16="http://schemas.microsoft.com/office/drawing/2014/main" id="{09D4EBD8-8B93-4C61-BDA8-6254C3D569EF}"/>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73" name="TextBox 23">
            <a:extLst>
              <a:ext uri="{FF2B5EF4-FFF2-40B4-BE49-F238E27FC236}">
                <a16:creationId xmlns:a16="http://schemas.microsoft.com/office/drawing/2014/main" id="{09B853DD-0AEA-4A2F-86AA-EA694EEFA367}"/>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74" name="Straight Connector 42">
            <a:extLst>
              <a:ext uri="{FF2B5EF4-FFF2-40B4-BE49-F238E27FC236}">
                <a16:creationId xmlns:a16="http://schemas.microsoft.com/office/drawing/2014/main" id="{7F12D939-25B0-4693-9826-84A00B8FC38A}"/>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5" name="Straight Connector 42">
            <a:extLst>
              <a:ext uri="{FF2B5EF4-FFF2-40B4-BE49-F238E27FC236}">
                <a16:creationId xmlns:a16="http://schemas.microsoft.com/office/drawing/2014/main" id="{C733AE06-D9BE-4AD8-AB84-61FCA1CA43AB}"/>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6" name="TextBox 23">
            <a:extLst>
              <a:ext uri="{FF2B5EF4-FFF2-40B4-BE49-F238E27FC236}">
                <a16:creationId xmlns:a16="http://schemas.microsoft.com/office/drawing/2014/main" id="{F2BB7E12-6137-4500-A9C8-A131431AA54D}"/>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7" name="Straight Connector 42">
            <a:extLst>
              <a:ext uri="{FF2B5EF4-FFF2-40B4-BE49-F238E27FC236}">
                <a16:creationId xmlns:a16="http://schemas.microsoft.com/office/drawing/2014/main" id="{C03BB149-C0AF-4ED3-9DC5-AF895E872437}"/>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63472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31</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528253" y="511542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612824" y="4398434"/>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6" name="TextBox 11">
            <a:extLst>
              <a:ext uri="{FF2B5EF4-FFF2-40B4-BE49-F238E27FC236}">
                <a16:creationId xmlns:a16="http://schemas.microsoft.com/office/drawing/2014/main" id="{AACA1025-9A0E-4393-B2BE-8D794FA457F1}"/>
              </a:ext>
            </a:extLst>
          </p:cNvPr>
          <p:cNvSpPr txBox="1">
            <a:spLocks noChangeArrowheads="1"/>
          </p:cNvSpPr>
          <p:nvPr/>
        </p:nvSpPr>
        <p:spPr bwMode="auto">
          <a:xfrm>
            <a:off x="3401356" y="361674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7</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498633" y="3710360"/>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47459" y="442198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796924" y="4957234"/>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30921" y="3733326"/>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2031325"/>
          </a:xfrm>
          <a:prstGeom prst="rect">
            <a:avLst/>
          </a:prstGeom>
          <a:solidFill>
            <a:srgbClr val="00B0F0">
              <a:alpha val="40000"/>
            </a:srgbClr>
          </a:solidFill>
          <a:ln>
            <a:noFill/>
          </a:ln>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solidFill>
                  <a:schemeClr val="tx1">
                    <a:alpha val="21000"/>
                  </a:schemeClr>
                </a:solidFill>
              </a:rPr>
              <a:t>Side out – Ferris 7 up to serve.</a:t>
            </a:r>
          </a:p>
          <a:p>
            <a:pPr eaLnBrk="1" hangingPunct="1">
              <a:spcBef>
                <a:spcPct val="0"/>
              </a:spcBef>
              <a:buClrTx/>
            </a:pPr>
            <a:r>
              <a:rPr lang="en-US" altLang="en-US" sz="1800" dirty="0">
                <a:solidFill>
                  <a:schemeClr val="tx1">
                    <a:alpha val="21000"/>
                  </a:schemeClr>
                </a:solidFill>
              </a:rPr>
              <a:t>BUT 7 and 1 replace behind the attack line &amp; </a:t>
            </a:r>
            <a:r>
              <a:rPr lang="en-US" altLang="en-US" sz="1800" i="1" dirty="0">
                <a:solidFill>
                  <a:schemeClr val="tx1">
                    <a:alpha val="21000"/>
                  </a:schemeClr>
                </a:solidFill>
              </a:rPr>
              <a:t>Libero </a:t>
            </a:r>
            <a:r>
              <a:rPr lang="en-US" altLang="en-US" sz="1800" dirty="0">
                <a:solidFill>
                  <a:schemeClr val="tx1">
                    <a:alpha val="21000"/>
                  </a:schemeClr>
                </a:solidFill>
              </a:rPr>
              <a:t>goes to serve.</a:t>
            </a:r>
          </a:p>
          <a:p>
            <a:pPr eaLnBrk="1" hangingPunct="1">
              <a:spcBef>
                <a:spcPct val="0"/>
              </a:spcBef>
              <a:buClrTx/>
            </a:pPr>
            <a:r>
              <a:rPr lang="en-US" altLang="en-US" sz="1800" dirty="0">
                <a:solidFill>
                  <a:schemeClr val="tx1">
                    <a:alpha val="21000"/>
                  </a:schemeClr>
                </a:solidFill>
              </a:rPr>
              <a:t>This is the Double Replacement; technically, 1 comes in for the Libero and the Libero leaves, then immediately comes in for 7.</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271044" y="5767372"/>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44584" y="3756701"/>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71080" y="495723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92364" y="4440839"/>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8641" y="4389741"/>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498633" y="5104107"/>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5" name="Double Bracket 4">
            <a:extLst>
              <a:ext uri="{FF2B5EF4-FFF2-40B4-BE49-F238E27FC236}">
                <a16:creationId xmlns:a16="http://schemas.microsoft.com/office/drawing/2014/main" id="{606155F9-7B47-4902-AB64-679CF4F79A67}"/>
              </a:ext>
            </a:extLst>
          </p:cNvPr>
          <p:cNvSpPr/>
          <p:nvPr/>
        </p:nvSpPr>
        <p:spPr bwMode="auto">
          <a:xfrm>
            <a:off x="182880" y="3429000"/>
            <a:ext cx="4480560" cy="2960687"/>
          </a:xfrm>
          <a:prstGeom prst="bracketPair">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1" name="TextBox 50">
            <a:extLst>
              <a:ext uri="{FF2B5EF4-FFF2-40B4-BE49-F238E27FC236}">
                <a16:creationId xmlns:a16="http://schemas.microsoft.com/office/drawing/2014/main" id="{5DBF2D29-F938-4A1F-ACD4-D818FEE14A35}"/>
              </a:ext>
            </a:extLst>
          </p:cNvPr>
          <p:cNvSpPr txBox="1">
            <a:spLocks noChangeArrowheads="1"/>
          </p:cNvSpPr>
          <p:nvPr/>
        </p:nvSpPr>
        <p:spPr bwMode="auto">
          <a:xfrm>
            <a:off x="4572000" y="6135672"/>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None/>
            </a:pPr>
            <a:r>
              <a:rPr lang="en-US" altLang="en-US" sz="1800" dirty="0"/>
              <a:t>**This is the step that gets skipped to save time</a:t>
            </a:r>
          </a:p>
        </p:txBody>
      </p:sp>
      <p:pic>
        <p:nvPicPr>
          <p:cNvPr id="47" name="Picture 46">
            <a:extLst>
              <a:ext uri="{FF2B5EF4-FFF2-40B4-BE49-F238E27FC236}">
                <a16:creationId xmlns:a16="http://schemas.microsoft.com/office/drawing/2014/main" id="{A3AEB3BE-14FE-4AA0-91AF-D9F9499A87C7}"/>
              </a:ext>
            </a:extLst>
          </p:cNvPr>
          <p:cNvPicPr>
            <a:picLocks noChangeAspect="1"/>
          </p:cNvPicPr>
          <p:nvPr/>
        </p:nvPicPr>
        <p:blipFill>
          <a:blip r:embed="rId3"/>
          <a:stretch>
            <a:fillRect/>
          </a:stretch>
        </p:blipFill>
        <p:spPr>
          <a:xfrm>
            <a:off x="0" y="329577"/>
            <a:ext cx="9144000" cy="3007983"/>
          </a:xfrm>
          <a:prstGeom prst="rect">
            <a:avLst/>
          </a:prstGeom>
        </p:spPr>
      </p:pic>
      <p:sp>
        <p:nvSpPr>
          <p:cNvPr id="48" name="TextBox 23">
            <a:extLst>
              <a:ext uri="{FF2B5EF4-FFF2-40B4-BE49-F238E27FC236}">
                <a16:creationId xmlns:a16="http://schemas.microsoft.com/office/drawing/2014/main" id="{F8B1E866-AA24-40EE-AE93-61A115686C96}"/>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0" name="TextBox 23">
            <a:extLst>
              <a:ext uri="{FF2B5EF4-FFF2-40B4-BE49-F238E27FC236}">
                <a16:creationId xmlns:a16="http://schemas.microsoft.com/office/drawing/2014/main" id="{82B1CB67-7711-4B34-9CD0-3F645F00CBBE}"/>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52" name="TextBox 23">
            <a:extLst>
              <a:ext uri="{FF2B5EF4-FFF2-40B4-BE49-F238E27FC236}">
                <a16:creationId xmlns:a16="http://schemas.microsoft.com/office/drawing/2014/main" id="{DC3A6DC8-FC25-44BF-91F1-0EDA7C75556D}"/>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3" name="TextBox 23">
            <a:extLst>
              <a:ext uri="{FF2B5EF4-FFF2-40B4-BE49-F238E27FC236}">
                <a16:creationId xmlns:a16="http://schemas.microsoft.com/office/drawing/2014/main" id="{C51FE802-A19D-454F-8899-CAAC38B27C11}"/>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4" name="TextBox 23">
            <a:extLst>
              <a:ext uri="{FF2B5EF4-FFF2-40B4-BE49-F238E27FC236}">
                <a16:creationId xmlns:a16="http://schemas.microsoft.com/office/drawing/2014/main" id="{4DC11771-3521-441C-8977-EB72C29E5860}"/>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5" name="TextBox 23">
            <a:extLst>
              <a:ext uri="{FF2B5EF4-FFF2-40B4-BE49-F238E27FC236}">
                <a16:creationId xmlns:a16="http://schemas.microsoft.com/office/drawing/2014/main" id="{87D0BD93-9131-463C-B522-CD12C38A67AB}"/>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6" name="TextBox 23">
            <a:extLst>
              <a:ext uri="{FF2B5EF4-FFF2-40B4-BE49-F238E27FC236}">
                <a16:creationId xmlns:a16="http://schemas.microsoft.com/office/drawing/2014/main" id="{B6A1DD54-3D28-49DA-AB68-25C101185C8F}"/>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7" name="TextBox 23">
            <a:extLst>
              <a:ext uri="{FF2B5EF4-FFF2-40B4-BE49-F238E27FC236}">
                <a16:creationId xmlns:a16="http://schemas.microsoft.com/office/drawing/2014/main" id="{64CE8C1C-BE11-425F-9FD6-20C51E83B40D}"/>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8" name="TextBox 23">
            <a:extLst>
              <a:ext uri="{FF2B5EF4-FFF2-40B4-BE49-F238E27FC236}">
                <a16:creationId xmlns:a16="http://schemas.microsoft.com/office/drawing/2014/main" id="{6FB22DC5-FBEC-4A4D-8E87-CCE112C769D9}"/>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9" name="TextBox 23">
            <a:extLst>
              <a:ext uri="{FF2B5EF4-FFF2-40B4-BE49-F238E27FC236}">
                <a16:creationId xmlns:a16="http://schemas.microsoft.com/office/drawing/2014/main" id="{7F994716-1C5B-4DD4-BE8F-EAABC6D628DD}"/>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60" name="TextBox 23">
            <a:extLst>
              <a:ext uri="{FF2B5EF4-FFF2-40B4-BE49-F238E27FC236}">
                <a16:creationId xmlns:a16="http://schemas.microsoft.com/office/drawing/2014/main" id="{27021192-8003-4869-9AAC-3F12C3C82D81}"/>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1" name="TextBox 23">
            <a:extLst>
              <a:ext uri="{FF2B5EF4-FFF2-40B4-BE49-F238E27FC236}">
                <a16:creationId xmlns:a16="http://schemas.microsoft.com/office/drawing/2014/main" id="{2BB445E1-379B-41EA-BC0A-E3847429C2F8}"/>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62" name="TextBox 23">
            <a:extLst>
              <a:ext uri="{FF2B5EF4-FFF2-40B4-BE49-F238E27FC236}">
                <a16:creationId xmlns:a16="http://schemas.microsoft.com/office/drawing/2014/main" id="{F8C37155-0D87-4BDC-88B2-B8B66CA41D1D}"/>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3" name="TextBox 23">
            <a:extLst>
              <a:ext uri="{FF2B5EF4-FFF2-40B4-BE49-F238E27FC236}">
                <a16:creationId xmlns:a16="http://schemas.microsoft.com/office/drawing/2014/main" id="{D9C51626-E9C5-4C4B-AF0A-7224507E1987}"/>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4" name="TextBox 11">
            <a:extLst>
              <a:ext uri="{FF2B5EF4-FFF2-40B4-BE49-F238E27FC236}">
                <a16:creationId xmlns:a16="http://schemas.microsoft.com/office/drawing/2014/main" id="{95B41DA7-B1C1-4E15-99AE-A3432D2CCE74}"/>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5" name="TextBox 12">
            <a:extLst>
              <a:ext uri="{FF2B5EF4-FFF2-40B4-BE49-F238E27FC236}">
                <a16:creationId xmlns:a16="http://schemas.microsoft.com/office/drawing/2014/main" id="{4483B279-EB06-41FC-829B-AEA18EEBE283}"/>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6" name="TextBox 23">
            <a:extLst>
              <a:ext uri="{FF2B5EF4-FFF2-40B4-BE49-F238E27FC236}">
                <a16:creationId xmlns:a16="http://schemas.microsoft.com/office/drawing/2014/main" id="{C6918E4E-515C-416D-9E86-AA938B3484AF}"/>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7" name="TextBox 23">
            <a:extLst>
              <a:ext uri="{FF2B5EF4-FFF2-40B4-BE49-F238E27FC236}">
                <a16:creationId xmlns:a16="http://schemas.microsoft.com/office/drawing/2014/main" id="{D0621F7F-6BB6-4F49-98E7-28AD545A86BB}"/>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8" name="Straight Connector 42">
            <a:extLst>
              <a:ext uri="{FF2B5EF4-FFF2-40B4-BE49-F238E27FC236}">
                <a16:creationId xmlns:a16="http://schemas.microsoft.com/office/drawing/2014/main" id="{094C7F69-BACA-4DE4-B3BD-138B17728D9B}"/>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9" name="Straight Connector 42">
            <a:extLst>
              <a:ext uri="{FF2B5EF4-FFF2-40B4-BE49-F238E27FC236}">
                <a16:creationId xmlns:a16="http://schemas.microsoft.com/office/drawing/2014/main" id="{ABFEC4C9-2F70-4E5F-92EE-1208ACA0390D}"/>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0" name="Straight Connector 42">
            <a:extLst>
              <a:ext uri="{FF2B5EF4-FFF2-40B4-BE49-F238E27FC236}">
                <a16:creationId xmlns:a16="http://schemas.microsoft.com/office/drawing/2014/main" id="{431FE755-B66A-45FE-A17B-2DA01E8C0055}"/>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1" name="TextBox 23">
            <a:extLst>
              <a:ext uri="{FF2B5EF4-FFF2-40B4-BE49-F238E27FC236}">
                <a16:creationId xmlns:a16="http://schemas.microsoft.com/office/drawing/2014/main" id="{F917DAE1-8FF0-4D19-AC74-67E32CB4329B}"/>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72" name="Straight Connector 163">
            <a:extLst>
              <a:ext uri="{FF2B5EF4-FFF2-40B4-BE49-F238E27FC236}">
                <a16:creationId xmlns:a16="http://schemas.microsoft.com/office/drawing/2014/main" id="{1598003E-2935-409F-8CD9-547569BCF1F5}"/>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3" name="Straight Connector 163">
            <a:extLst>
              <a:ext uri="{FF2B5EF4-FFF2-40B4-BE49-F238E27FC236}">
                <a16:creationId xmlns:a16="http://schemas.microsoft.com/office/drawing/2014/main" id="{EEBB3A64-F18E-48C8-AC12-5A2D5D86ACFD}"/>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74" name="TextBox 23">
            <a:extLst>
              <a:ext uri="{FF2B5EF4-FFF2-40B4-BE49-F238E27FC236}">
                <a16:creationId xmlns:a16="http://schemas.microsoft.com/office/drawing/2014/main" id="{0E6892E3-553D-4B35-8455-8656385D74B8}"/>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75" name="Straight Connector 42">
            <a:extLst>
              <a:ext uri="{FF2B5EF4-FFF2-40B4-BE49-F238E27FC236}">
                <a16:creationId xmlns:a16="http://schemas.microsoft.com/office/drawing/2014/main" id="{676B08CB-8191-4A18-9892-CD6AD8EE65E2}"/>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6" name="Straight Connector 42">
            <a:extLst>
              <a:ext uri="{FF2B5EF4-FFF2-40B4-BE49-F238E27FC236}">
                <a16:creationId xmlns:a16="http://schemas.microsoft.com/office/drawing/2014/main" id="{BFF08675-15A3-404F-A7F2-29D7EC8F16D6}"/>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7" name="TextBox 23">
            <a:extLst>
              <a:ext uri="{FF2B5EF4-FFF2-40B4-BE49-F238E27FC236}">
                <a16:creationId xmlns:a16="http://schemas.microsoft.com/office/drawing/2014/main" id="{40EF08C8-D1A9-46BA-889A-B259FA2B78FA}"/>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8" name="Straight Connector 42">
            <a:extLst>
              <a:ext uri="{FF2B5EF4-FFF2-40B4-BE49-F238E27FC236}">
                <a16:creationId xmlns:a16="http://schemas.microsoft.com/office/drawing/2014/main" id="{AAA75072-7471-478D-BEC1-8883779F5421}"/>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96379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box(in)">
                                      <p:cBhvr>
                                        <p:cTn id="16" dur="500"/>
                                        <p:tgtEl>
                                          <p:spTgt spid="5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51"/>
                                        </p:tgtEl>
                                      </p:cBhvr>
                                    </p:animEffect>
                                    <p:set>
                                      <p:cBhvr>
                                        <p:cTn id="21" dur="1" fill="hold">
                                          <p:stCondLst>
                                            <p:cond delay="4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51" grpId="0" animBg="1"/>
      <p:bldP spid="51"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32</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528253" y="511542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612824" y="4398434"/>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498633" y="3710360"/>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47459" y="442198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796924" y="4957234"/>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30921" y="3733326"/>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20313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7 up to serve.</a:t>
            </a:r>
          </a:p>
          <a:p>
            <a:pPr eaLnBrk="1" hangingPunct="1">
              <a:spcBef>
                <a:spcPct val="0"/>
              </a:spcBef>
              <a:buClrTx/>
            </a:pPr>
            <a:r>
              <a:rPr lang="en-US" altLang="en-US" sz="1800" dirty="0"/>
              <a:t>BUT 7 and 1 replace behind the attack line &amp; </a:t>
            </a:r>
            <a:r>
              <a:rPr lang="en-US" altLang="en-US" sz="1800" i="1" dirty="0"/>
              <a:t>Libero </a:t>
            </a:r>
            <a:r>
              <a:rPr lang="en-US" altLang="en-US" sz="1800" dirty="0"/>
              <a:t>goes to serve.</a:t>
            </a:r>
          </a:p>
          <a:p>
            <a:pPr eaLnBrk="1" hangingPunct="1">
              <a:spcBef>
                <a:spcPct val="0"/>
              </a:spcBef>
              <a:buClrTx/>
            </a:pPr>
            <a:r>
              <a:rPr lang="en-US" altLang="en-US" sz="1800" dirty="0"/>
              <a:t>This is the Double Replacement; technically, 1 comes in for the Libero and the Libero leaves, then immediately comes in for 7.</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42494" y="3802478"/>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44584" y="3756701"/>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71080" y="495723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92364" y="4440839"/>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8641" y="4389741"/>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498633" y="5104107"/>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pic>
        <p:nvPicPr>
          <p:cNvPr id="47" name="Picture 46">
            <a:extLst>
              <a:ext uri="{FF2B5EF4-FFF2-40B4-BE49-F238E27FC236}">
                <a16:creationId xmlns:a16="http://schemas.microsoft.com/office/drawing/2014/main" id="{D3A3D5EC-EB61-4CAF-8726-913FF74F9364}"/>
              </a:ext>
            </a:extLst>
          </p:cNvPr>
          <p:cNvPicPr>
            <a:picLocks noChangeAspect="1"/>
          </p:cNvPicPr>
          <p:nvPr/>
        </p:nvPicPr>
        <p:blipFill>
          <a:blip r:embed="rId3"/>
          <a:stretch>
            <a:fillRect/>
          </a:stretch>
        </p:blipFill>
        <p:spPr>
          <a:xfrm>
            <a:off x="0" y="329577"/>
            <a:ext cx="9144000" cy="3007983"/>
          </a:xfrm>
          <a:prstGeom prst="rect">
            <a:avLst/>
          </a:prstGeom>
        </p:spPr>
      </p:pic>
      <p:sp>
        <p:nvSpPr>
          <p:cNvPr id="48" name="TextBox 23">
            <a:extLst>
              <a:ext uri="{FF2B5EF4-FFF2-40B4-BE49-F238E27FC236}">
                <a16:creationId xmlns:a16="http://schemas.microsoft.com/office/drawing/2014/main" id="{4F670EBD-858F-4013-883A-0F6066AB15CD}"/>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0" name="TextBox 23">
            <a:extLst>
              <a:ext uri="{FF2B5EF4-FFF2-40B4-BE49-F238E27FC236}">
                <a16:creationId xmlns:a16="http://schemas.microsoft.com/office/drawing/2014/main" id="{D1CAAA64-5231-4AAA-AC93-4FC0CA862209}"/>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51" name="TextBox 23">
            <a:extLst>
              <a:ext uri="{FF2B5EF4-FFF2-40B4-BE49-F238E27FC236}">
                <a16:creationId xmlns:a16="http://schemas.microsoft.com/office/drawing/2014/main" id="{E87F3C3E-4007-4799-BBEC-3C7D984C0BC1}"/>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2" name="TextBox 23">
            <a:extLst>
              <a:ext uri="{FF2B5EF4-FFF2-40B4-BE49-F238E27FC236}">
                <a16:creationId xmlns:a16="http://schemas.microsoft.com/office/drawing/2014/main" id="{BD763B9D-8DD8-4E64-8697-0587A6B4B555}"/>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3" name="TextBox 23">
            <a:extLst>
              <a:ext uri="{FF2B5EF4-FFF2-40B4-BE49-F238E27FC236}">
                <a16:creationId xmlns:a16="http://schemas.microsoft.com/office/drawing/2014/main" id="{D965CD80-785E-4725-A5F2-412A1F33F742}"/>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4" name="TextBox 23">
            <a:extLst>
              <a:ext uri="{FF2B5EF4-FFF2-40B4-BE49-F238E27FC236}">
                <a16:creationId xmlns:a16="http://schemas.microsoft.com/office/drawing/2014/main" id="{6DF0B579-6B5C-4DF0-949C-F496B7C8DEDE}"/>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5" name="TextBox 23">
            <a:extLst>
              <a:ext uri="{FF2B5EF4-FFF2-40B4-BE49-F238E27FC236}">
                <a16:creationId xmlns:a16="http://schemas.microsoft.com/office/drawing/2014/main" id="{CF4B8AA5-2803-4BF9-A5CE-4EFF839C7BB1}"/>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6" name="TextBox 23">
            <a:extLst>
              <a:ext uri="{FF2B5EF4-FFF2-40B4-BE49-F238E27FC236}">
                <a16:creationId xmlns:a16="http://schemas.microsoft.com/office/drawing/2014/main" id="{9A97C238-D5F7-45DF-95C1-37EB275C521E}"/>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7" name="TextBox 23">
            <a:extLst>
              <a:ext uri="{FF2B5EF4-FFF2-40B4-BE49-F238E27FC236}">
                <a16:creationId xmlns:a16="http://schemas.microsoft.com/office/drawing/2014/main" id="{C041E4DB-8E0E-4C12-9027-ECA0E2857D41}"/>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8" name="TextBox 23">
            <a:extLst>
              <a:ext uri="{FF2B5EF4-FFF2-40B4-BE49-F238E27FC236}">
                <a16:creationId xmlns:a16="http://schemas.microsoft.com/office/drawing/2014/main" id="{AE6A72B6-9F30-4727-A57D-B325F1B90338}"/>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9" name="TextBox 23">
            <a:extLst>
              <a:ext uri="{FF2B5EF4-FFF2-40B4-BE49-F238E27FC236}">
                <a16:creationId xmlns:a16="http://schemas.microsoft.com/office/drawing/2014/main" id="{0AB1DBFE-A786-4514-9E38-604A6CCC85D2}"/>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0" name="TextBox 23">
            <a:extLst>
              <a:ext uri="{FF2B5EF4-FFF2-40B4-BE49-F238E27FC236}">
                <a16:creationId xmlns:a16="http://schemas.microsoft.com/office/drawing/2014/main" id="{92DAD199-6D0A-4DCF-B4CD-3901988DE1C9}"/>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61" name="TextBox 23">
            <a:extLst>
              <a:ext uri="{FF2B5EF4-FFF2-40B4-BE49-F238E27FC236}">
                <a16:creationId xmlns:a16="http://schemas.microsoft.com/office/drawing/2014/main" id="{5DD6359D-ABFC-4048-8E05-8A91D86E34F8}"/>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2" name="TextBox 23">
            <a:extLst>
              <a:ext uri="{FF2B5EF4-FFF2-40B4-BE49-F238E27FC236}">
                <a16:creationId xmlns:a16="http://schemas.microsoft.com/office/drawing/2014/main" id="{C0BB787B-4777-4A0B-9907-C79006B2AA16}"/>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3" name="TextBox 11">
            <a:extLst>
              <a:ext uri="{FF2B5EF4-FFF2-40B4-BE49-F238E27FC236}">
                <a16:creationId xmlns:a16="http://schemas.microsoft.com/office/drawing/2014/main" id="{8058C851-9FFD-40DD-9CFA-A1AFFC57F463}"/>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4" name="TextBox 12">
            <a:extLst>
              <a:ext uri="{FF2B5EF4-FFF2-40B4-BE49-F238E27FC236}">
                <a16:creationId xmlns:a16="http://schemas.microsoft.com/office/drawing/2014/main" id="{CEBC0571-25D4-422E-B0C0-42774E2219C6}"/>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5" name="TextBox 23">
            <a:extLst>
              <a:ext uri="{FF2B5EF4-FFF2-40B4-BE49-F238E27FC236}">
                <a16:creationId xmlns:a16="http://schemas.microsoft.com/office/drawing/2014/main" id="{94855236-DF6A-4DA6-9791-494CAFEF26A5}"/>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6" name="TextBox 23">
            <a:extLst>
              <a:ext uri="{FF2B5EF4-FFF2-40B4-BE49-F238E27FC236}">
                <a16:creationId xmlns:a16="http://schemas.microsoft.com/office/drawing/2014/main" id="{D9E8DA3B-1BE3-43D1-99B7-45CBB55840CF}"/>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7" name="Straight Connector 42">
            <a:extLst>
              <a:ext uri="{FF2B5EF4-FFF2-40B4-BE49-F238E27FC236}">
                <a16:creationId xmlns:a16="http://schemas.microsoft.com/office/drawing/2014/main" id="{5DDEBE82-BB98-4CFB-8663-270020A92CC2}"/>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8" name="Straight Connector 42">
            <a:extLst>
              <a:ext uri="{FF2B5EF4-FFF2-40B4-BE49-F238E27FC236}">
                <a16:creationId xmlns:a16="http://schemas.microsoft.com/office/drawing/2014/main" id="{2E555B0A-42B9-4ECE-A3E1-9DFEFFAA836A}"/>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9" name="Straight Connector 42">
            <a:extLst>
              <a:ext uri="{FF2B5EF4-FFF2-40B4-BE49-F238E27FC236}">
                <a16:creationId xmlns:a16="http://schemas.microsoft.com/office/drawing/2014/main" id="{5B0D9893-46DA-4142-B3E1-1B3AE0F42565}"/>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0" name="TextBox 23">
            <a:extLst>
              <a:ext uri="{FF2B5EF4-FFF2-40B4-BE49-F238E27FC236}">
                <a16:creationId xmlns:a16="http://schemas.microsoft.com/office/drawing/2014/main" id="{6B06C37E-E67C-493F-B8CB-B95F75D9C03A}"/>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71" name="Straight Connector 163">
            <a:extLst>
              <a:ext uri="{FF2B5EF4-FFF2-40B4-BE49-F238E27FC236}">
                <a16:creationId xmlns:a16="http://schemas.microsoft.com/office/drawing/2014/main" id="{09B5CAE9-D96E-40F0-BDB8-0D9C9A5EE596}"/>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2" name="Straight Connector 163">
            <a:extLst>
              <a:ext uri="{FF2B5EF4-FFF2-40B4-BE49-F238E27FC236}">
                <a16:creationId xmlns:a16="http://schemas.microsoft.com/office/drawing/2014/main" id="{C6FC02E7-664D-4B09-99C8-61CE93D8D522}"/>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73" name="TextBox 23">
            <a:extLst>
              <a:ext uri="{FF2B5EF4-FFF2-40B4-BE49-F238E27FC236}">
                <a16:creationId xmlns:a16="http://schemas.microsoft.com/office/drawing/2014/main" id="{022C2873-BEFE-4CB8-86BE-8A7286BEC55F}"/>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74" name="Straight Connector 42">
            <a:extLst>
              <a:ext uri="{FF2B5EF4-FFF2-40B4-BE49-F238E27FC236}">
                <a16:creationId xmlns:a16="http://schemas.microsoft.com/office/drawing/2014/main" id="{3F141636-D8BF-47CF-A5E6-67FDFF4F3B6A}"/>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5" name="Straight Connector 42">
            <a:extLst>
              <a:ext uri="{FF2B5EF4-FFF2-40B4-BE49-F238E27FC236}">
                <a16:creationId xmlns:a16="http://schemas.microsoft.com/office/drawing/2014/main" id="{EDD7F463-0993-4EFD-825E-79E18E74AFAA}"/>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6" name="TextBox 23">
            <a:extLst>
              <a:ext uri="{FF2B5EF4-FFF2-40B4-BE49-F238E27FC236}">
                <a16:creationId xmlns:a16="http://schemas.microsoft.com/office/drawing/2014/main" id="{492FEF0A-D1C9-427D-BA6E-52E3391D6358}"/>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7" name="Straight Connector 42">
            <a:extLst>
              <a:ext uri="{FF2B5EF4-FFF2-40B4-BE49-F238E27FC236}">
                <a16:creationId xmlns:a16="http://schemas.microsoft.com/office/drawing/2014/main" id="{171C63DC-ADAA-4C08-8EB4-D4039DCFB810}"/>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49" name="TextBox 23">
            <a:extLst>
              <a:ext uri="{FF2B5EF4-FFF2-40B4-BE49-F238E27FC236}">
                <a16:creationId xmlns:a16="http://schemas.microsoft.com/office/drawing/2014/main" id="{1DE352D9-6AC4-4F4A-87BD-0ADE6943C03F}"/>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45" name="TextBox 23">
            <a:extLst>
              <a:ext uri="{FF2B5EF4-FFF2-40B4-BE49-F238E27FC236}">
                <a16:creationId xmlns:a16="http://schemas.microsoft.com/office/drawing/2014/main" id="{4BB0259A-9838-4DAF-B74B-0B2707EE78BE}"/>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Tree>
    <p:extLst>
      <p:ext uri="{BB962C8B-B14F-4D97-AF65-F5344CB8AC3E}">
        <p14:creationId xmlns:p14="http://schemas.microsoft.com/office/powerpoint/2010/main" val="4181838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33</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528253" y="511542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612824" y="4398434"/>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498633" y="3710360"/>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47459" y="442198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796924" y="4957234"/>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30921" y="3733326"/>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175432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The Libero serves from this position, so a Triangle is put around the 4</a:t>
            </a:r>
            <a:r>
              <a:rPr lang="en-US" altLang="en-US" sz="1800" baseline="30000" dirty="0"/>
              <a:t>th</a:t>
            </a:r>
            <a:r>
              <a:rPr lang="en-US" altLang="en-US" sz="1800" dirty="0"/>
              <a:t> spot in the serving order.</a:t>
            </a:r>
          </a:p>
          <a:p>
            <a:pPr eaLnBrk="1" hangingPunct="1">
              <a:spcBef>
                <a:spcPct val="0"/>
              </a:spcBef>
              <a:buClrTx/>
            </a:pPr>
            <a:r>
              <a:rPr lang="en-US" altLang="en-US" sz="1800" dirty="0"/>
              <a:t>If the libero serves from any other serving position, inform the R2.</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42494" y="3802478"/>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44584" y="3756701"/>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71080" y="495723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92364" y="4440839"/>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8641" y="4389741"/>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498633" y="5104107"/>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pic>
        <p:nvPicPr>
          <p:cNvPr id="48" name="Picture 47">
            <a:extLst>
              <a:ext uri="{FF2B5EF4-FFF2-40B4-BE49-F238E27FC236}">
                <a16:creationId xmlns:a16="http://schemas.microsoft.com/office/drawing/2014/main" id="{4F1555B9-292F-46FF-A1BF-387CF1812A5F}"/>
              </a:ext>
            </a:extLst>
          </p:cNvPr>
          <p:cNvPicPr>
            <a:picLocks noChangeAspect="1"/>
          </p:cNvPicPr>
          <p:nvPr/>
        </p:nvPicPr>
        <p:blipFill>
          <a:blip r:embed="rId3"/>
          <a:stretch>
            <a:fillRect/>
          </a:stretch>
        </p:blipFill>
        <p:spPr>
          <a:xfrm>
            <a:off x="0" y="329577"/>
            <a:ext cx="9144000" cy="3007983"/>
          </a:xfrm>
          <a:prstGeom prst="rect">
            <a:avLst/>
          </a:prstGeom>
        </p:spPr>
      </p:pic>
      <p:sp>
        <p:nvSpPr>
          <p:cNvPr id="50" name="TextBox 23">
            <a:extLst>
              <a:ext uri="{FF2B5EF4-FFF2-40B4-BE49-F238E27FC236}">
                <a16:creationId xmlns:a16="http://schemas.microsoft.com/office/drawing/2014/main" id="{1A344593-31A9-4727-A319-9A65C8143DA4}"/>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1" name="TextBox 23">
            <a:extLst>
              <a:ext uri="{FF2B5EF4-FFF2-40B4-BE49-F238E27FC236}">
                <a16:creationId xmlns:a16="http://schemas.microsoft.com/office/drawing/2014/main" id="{14F479B7-E8EE-4792-BC4E-ACE44BE7052C}"/>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52" name="TextBox 23">
            <a:extLst>
              <a:ext uri="{FF2B5EF4-FFF2-40B4-BE49-F238E27FC236}">
                <a16:creationId xmlns:a16="http://schemas.microsoft.com/office/drawing/2014/main" id="{055940BA-DF90-420F-B7B8-01D217BDDE4A}"/>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3" name="TextBox 23">
            <a:extLst>
              <a:ext uri="{FF2B5EF4-FFF2-40B4-BE49-F238E27FC236}">
                <a16:creationId xmlns:a16="http://schemas.microsoft.com/office/drawing/2014/main" id="{9328D351-575D-45FD-8FAB-38EDAB9CC7BD}"/>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4" name="TextBox 23">
            <a:extLst>
              <a:ext uri="{FF2B5EF4-FFF2-40B4-BE49-F238E27FC236}">
                <a16:creationId xmlns:a16="http://schemas.microsoft.com/office/drawing/2014/main" id="{BD167EAA-A199-46E3-80DA-3F75567450E9}"/>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5" name="TextBox 23">
            <a:extLst>
              <a:ext uri="{FF2B5EF4-FFF2-40B4-BE49-F238E27FC236}">
                <a16:creationId xmlns:a16="http://schemas.microsoft.com/office/drawing/2014/main" id="{8CB80D4B-6FBB-4E62-81CB-3936B70D9D9C}"/>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6" name="TextBox 23">
            <a:extLst>
              <a:ext uri="{FF2B5EF4-FFF2-40B4-BE49-F238E27FC236}">
                <a16:creationId xmlns:a16="http://schemas.microsoft.com/office/drawing/2014/main" id="{3BEE6599-F300-4339-9AAE-3A7B96D268EC}"/>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7" name="TextBox 23">
            <a:extLst>
              <a:ext uri="{FF2B5EF4-FFF2-40B4-BE49-F238E27FC236}">
                <a16:creationId xmlns:a16="http://schemas.microsoft.com/office/drawing/2014/main" id="{551533A6-D2D1-4506-8835-E379CF759B01}"/>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8" name="TextBox 23">
            <a:extLst>
              <a:ext uri="{FF2B5EF4-FFF2-40B4-BE49-F238E27FC236}">
                <a16:creationId xmlns:a16="http://schemas.microsoft.com/office/drawing/2014/main" id="{EE261831-3B40-471C-8295-E88DD2FA0A45}"/>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9" name="TextBox 23">
            <a:extLst>
              <a:ext uri="{FF2B5EF4-FFF2-40B4-BE49-F238E27FC236}">
                <a16:creationId xmlns:a16="http://schemas.microsoft.com/office/drawing/2014/main" id="{CACC9E98-5050-47C4-8898-E6016091C30D}"/>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60" name="TextBox 23">
            <a:extLst>
              <a:ext uri="{FF2B5EF4-FFF2-40B4-BE49-F238E27FC236}">
                <a16:creationId xmlns:a16="http://schemas.microsoft.com/office/drawing/2014/main" id="{753BBF0F-AF14-4B01-AEB4-20C3C1441146}"/>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1" name="TextBox 23">
            <a:extLst>
              <a:ext uri="{FF2B5EF4-FFF2-40B4-BE49-F238E27FC236}">
                <a16:creationId xmlns:a16="http://schemas.microsoft.com/office/drawing/2014/main" id="{0A978E17-A1AD-41DB-8B74-C2CC6487799A}"/>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62" name="TextBox 23">
            <a:extLst>
              <a:ext uri="{FF2B5EF4-FFF2-40B4-BE49-F238E27FC236}">
                <a16:creationId xmlns:a16="http://schemas.microsoft.com/office/drawing/2014/main" id="{47916F1B-820A-4452-B73C-A10325CC62A0}"/>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3" name="TextBox 23">
            <a:extLst>
              <a:ext uri="{FF2B5EF4-FFF2-40B4-BE49-F238E27FC236}">
                <a16:creationId xmlns:a16="http://schemas.microsoft.com/office/drawing/2014/main" id="{EC59B21C-77FF-412A-AD34-4F75BEE53500}"/>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4" name="TextBox 11">
            <a:extLst>
              <a:ext uri="{FF2B5EF4-FFF2-40B4-BE49-F238E27FC236}">
                <a16:creationId xmlns:a16="http://schemas.microsoft.com/office/drawing/2014/main" id="{BFF36444-D0C1-4F88-A152-6C8EA682A904}"/>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5" name="TextBox 12">
            <a:extLst>
              <a:ext uri="{FF2B5EF4-FFF2-40B4-BE49-F238E27FC236}">
                <a16:creationId xmlns:a16="http://schemas.microsoft.com/office/drawing/2014/main" id="{3801DF25-6A4E-44EB-8C59-96E2F6AD941C}"/>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6" name="TextBox 23">
            <a:extLst>
              <a:ext uri="{FF2B5EF4-FFF2-40B4-BE49-F238E27FC236}">
                <a16:creationId xmlns:a16="http://schemas.microsoft.com/office/drawing/2014/main" id="{43648561-EFA5-4769-B612-A85675BCEB21}"/>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7" name="TextBox 23">
            <a:extLst>
              <a:ext uri="{FF2B5EF4-FFF2-40B4-BE49-F238E27FC236}">
                <a16:creationId xmlns:a16="http://schemas.microsoft.com/office/drawing/2014/main" id="{C207F3FC-D46C-4A3B-B9A9-5B8C2EF6B64C}"/>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8" name="Straight Connector 42">
            <a:extLst>
              <a:ext uri="{FF2B5EF4-FFF2-40B4-BE49-F238E27FC236}">
                <a16:creationId xmlns:a16="http://schemas.microsoft.com/office/drawing/2014/main" id="{984661FC-E390-4E5B-AD88-6CFA880B1A49}"/>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9" name="Straight Connector 42">
            <a:extLst>
              <a:ext uri="{FF2B5EF4-FFF2-40B4-BE49-F238E27FC236}">
                <a16:creationId xmlns:a16="http://schemas.microsoft.com/office/drawing/2014/main" id="{FF4B6AC8-C889-42E0-99EA-F440AB8B5D04}"/>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0" name="Straight Connector 42">
            <a:extLst>
              <a:ext uri="{FF2B5EF4-FFF2-40B4-BE49-F238E27FC236}">
                <a16:creationId xmlns:a16="http://schemas.microsoft.com/office/drawing/2014/main" id="{F127CB32-B806-45BA-B8D7-7BB82E3787D1}"/>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1" name="TextBox 23">
            <a:extLst>
              <a:ext uri="{FF2B5EF4-FFF2-40B4-BE49-F238E27FC236}">
                <a16:creationId xmlns:a16="http://schemas.microsoft.com/office/drawing/2014/main" id="{6EF45AC4-6290-45DE-BD29-2F25E80DA169}"/>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72" name="Straight Connector 163">
            <a:extLst>
              <a:ext uri="{FF2B5EF4-FFF2-40B4-BE49-F238E27FC236}">
                <a16:creationId xmlns:a16="http://schemas.microsoft.com/office/drawing/2014/main" id="{1B19623A-8807-4126-A174-09475D83D443}"/>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3" name="Straight Connector 163">
            <a:extLst>
              <a:ext uri="{FF2B5EF4-FFF2-40B4-BE49-F238E27FC236}">
                <a16:creationId xmlns:a16="http://schemas.microsoft.com/office/drawing/2014/main" id="{A2EEA7D6-C794-4188-B6A8-5FD976DEFFA1}"/>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74" name="TextBox 23">
            <a:extLst>
              <a:ext uri="{FF2B5EF4-FFF2-40B4-BE49-F238E27FC236}">
                <a16:creationId xmlns:a16="http://schemas.microsoft.com/office/drawing/2014/main" id="{9BF6607E-A623-49CE-930F-BEA055DB6F15}"/>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75" name="Straight Connector 42">
            <a:extLst>
              <a:ext uri="{FF2B5EF4-FFF2-40B4-BE49-F238E27FC236}">
                <a16:creationId xmlns:a16="http://schemas.microsoft.com/office/drawing/2014/main" id="{35411584-F59C-441A-A3F5-58A3BC39FAC7}"/>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6" name="Straight Connector 42">
            <a:extLst>
              <a:ext uri="{FF2B5EF4-FFF2-40B4-BE49-F238E27FC236}">
                <a16:creationId xmlns:a16="http://schemas.microsoft.com/office/drawing/2014/main" id="{E6E1EE3D-FD4E-4FBA-8B0C-D445B52E27F1}"/>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7" name="TextBox 23">
            <a:extLst>
              <a:ext uri="{FF2B5EF4-FFF2-40B4-BE49-F238E27FC236}">
                <a16:creationId xmlns:a16="http://schemas.microsoft.com/office/drawing/2014/main" id="{2F94ABBA-6783-461E-B06C-AEC17A76CAE6}"/>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8" name="Straight Connector 42">
            <a:extLst>
              <a:ext uri="{FF2B5EF4-FFF2-40B4-BE49-F238E27FC236}">
                <a16:creationId xmlns:a16="http://schemas.microsoft.com/office/drawing/2014/main" id="{02905FA9-973F-47CC-8169-707B5AA8C69C}"/>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9" name="TextBox 23">
            <a:extLst>
              <a:ext uri="{FF2B5EF4-FFF2-40B4-BE49-F238E27FC236}">
                <a16:creationId xmlns:a16="http://schemas.microsoft.com/office/drawing/2014/main" id="{CA62184A-6B00-4D26-8201-3869E2DA933C}"/>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80" name="TextBox 23">
            <a:extLst>
              <a:ext uri="{FF2B5EF4-FFF2-40B4-BE49-F238E27FC236}">
                <a16:creationId xmlns:a16="http://schemas.microsoft.com/office/drawing/2014/main" id="{13CE6C3C-54F9-44DF-B365-A5BCE44EAFBE}"/>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47" name="Isosceles Triangle 114">
            <a:extLst>
              <a:ext uri="{FF2B5EF4-FFF2-40B4-BE49-F238E27FC236}">
                <a16:creationId xmlns:a16="http://schemas.microsoft.com/office/drawing/2014/main" id="{E890A8C1-8653-48B1-9DDF-1A00DF79AAEF}"/>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81" name="Straight Connector 42">
            <a:extLst>
              <a:ext uri="{FF2B5EF4-FFF2-40B4-BE49-F238E27FC236}">
                <a16:creationId xmlns:a16="http://schemas.microsoft.com/office/drawing/2014/main" id="{FBD3B427-DE72-4E48-877A-0DA6A9D5B477}"/>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56370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34</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528253" y="511542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612824" y="4398434"/>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498633" y="3710360"/>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47459" y="442198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796924" y="4957234"/>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30921" y="3733326"/>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a:t>
            </a:r>
            <a:r>
              <a:rPr lang="en-US" altLang="en-US" sz="1800" dirty="0" err="1"/>
              <a:t>Shadle</a:t>
            </a:r>
            <a:r>
              <a:rPr lang="en-US" altLang="en-US" sz="1800" dirty="0"/>
              <a:t> Park 14 back to serve.</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42494" y="3802478"/>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44584" y="3756701"/>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71080" y="495723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92364" y="4440839"/>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8641" y="4389741"/>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498633" y="5104107"/>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pic>
        <p:nvPicPr>
          <p:cNvPr id="48" name="Picture 47">
            <a:extLst>
              <a:ext uri="{FF2B5EF4-FFF2-40B4-BE49-F238E27FC236}">
                <a16:creationId xmlns:a16="http://schemas.microsoft.com/office/drawing/2014/main" id="{0A2466AA-A8F8-4BE3-B93F-2541A2072E17}"/>
              </a:ext>
            </a:extLst>
          </p:cNvPr>
          <p:cNvPicPr>
            <a:picLocks noChangeAspect="1"/>
          </p:cNvPicPr>
          <p:nvPr/>
        </p:nvPicPr>
        <p:blipFill>
          <a:blip r:embed="rId3"/>
          <a:stretch>
            <a:fillRect/>
          </a:stretch>
        </p:blipFill>
        <p:spPr>
          <a:xfrm>
            <a:off x="0" y="329577"/>
            <a:ext cx="9144000" cy="3007983"/>
          </a:xfrm>
          <a:prstGeom prst="rect">
            <a:avLst/>
          </a:prstGeom>
        </p:spPr>
      </p:pic>
      <p:sp>
        <p:nvSpPr>
          <p:cNvPr id="50" name="TextBox 23">
            <a:extLst>
              <a:ext uri="{FF2B5EF4-FFF2-40B4-BE49-F238E27FC236}">
                <a16:creationId xmlns:a16="http://schemas.microsoft.com/office/drawing/2014/main" id="{64463FC4-12A3-4833-B545-E9CF07EE16ED}"/>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1" name="TextBox 23">
            <a:extLst>
              <a:ext uri="{FF2B5EF4-FFF2-40B4-BE49-F238E27FC236}">
                <a16:creationId xmlns:a16="http://schemas.microsoft.com/office/drawing/2014/main" id="{6380F65D-6E83-4606-A4B2-B1BE481E5D82}"/>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52" name="TextBox 23">
            <a:extLst>
              <a:ext uri="{FF2B5EF4-FFF2-40B4-BE49-F238E27FC236}">
                <a16:creationId xmlns:a16="http://schemas.microsoft.com/office/drawing/2014/main" id="{92B07E78-0996-4D72-B470-08BAADE2F606}"/>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3" name="TextBox 23">
            <a:extLst>
              <a:ext uri="{FF2B5EF4-FFF2-40B4-BE49-F238E27FC236}">
                <a16:creationId xmlns:a16="http://schemas.microsoft.com/office/drawing/2014/main" id="{DCAE127C-77BD-46A7-872F-3B34D14A0488}"/>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4" name="TextBox 23">
            <a:extLst>
              <a:ext uri="{FF2B5EF4-FFF2-40B4-BE49-F238E27FC236}">
                <a16:creationId xmlns:a16="http://schemas.microsoft.com/office/drawing/2014/main" id="{50DFBC34-8802-4DD1-B068-B3810D706E31}"/>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5" name="TextBox 23">
            <a:extLst>
              <a:ext uri="{FF2B5EF4-FFF2-40B4-BE49-F238E27FC236}">
                <a16:creationId xmlns:a16="http://schemas.microsoft.com/office/drawing/2014/main" id="{C4095B8E-B3B9-49FA-8A27-6A82E9A45890}"/>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6" name="TextBox 23">
            <a:extLst>
              <a:ext uri="{FF2B5EF4-FFF2-40B4-BE49-F238E27FC236}">
                <a16:creationId xmlns:a16="http://schemas.microsoft.com/office/drawing/2014/main" id="{B34B1631-D79B-4D07-96E8-1DF35704B52D}"/>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7" name="TextBox 23">
            <a:extLst>
              <a:ext uri="{FF2B5EF4-FFF2-40B4-BE49-F238E27FC236}">
                <a16:creationId xmlns:a16="http://schemas.microsoft.com/office/drawing/2014/main" id="{849F1F17-5E01-4B09-BA2D-9327A5442984}"/>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8" name="TextBox 23">
            <a:extLst>
              <a:ext uri="{FF2B5EF4-FFF2-40B4-BE49-F238E27FC236}">
                <a16:creationId xmlns:a16="http://schemas.microsoft.com/office/drawing/2014/main" id="{23C3D341-59B4-4FAE-967C-946C607D2D2F}"/>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9" name="TextBox 23">
            <a:extLst>
              <a:ext uri="{FF2B5EF4-FFF2-40B4-BE49-F238E27FC236}">
                <a16:creationId xmlns:a16="http://schemas.microsoft.com/office/drawing/2014/main" id="{ABDC87E6-6CD6-4D3E-AE08-CDB71E38FBBA}"/>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60" name="TextBox 23">
            <a:extLst>
              <a:ext uri="{FF2B5EF4-FFF2-40B4-BE49-F238E27FC236}">
                <a16:creationId xmlns:a16="http://schemas.microsoft.com/office/drawing/2014/main" id="{9FE6CB1D-58F7-4C20-BE25-C52BC8B20A21}"/>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1" name="TextBox 23">
            <a:extLst>
              <a:ext uri="{FF2B5EF4-FFF2-40B4-BE49-F238E27FC236}">
                <a16:creationId xmlns:a16="http://schemas.microsoft.com/office/drawing/2014/main" id="{CF6A1472-1288-4AEE-B880-B42EB7A6BA03}"/>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62" name="TextBox 23">
            <a:extLst>
              <a:ext uri="{FF2B5EF4-FFF2-40B4-BE49-F238E27FC236}">
                <a16:creationId xmlns:a16="http://schemas.microsoft.com/office/drawing/2014/main" id="{FDBDA3D1-9946-4253-BEE2-B806482424F5}"/>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3" name="TextBox 23">
            <a:extLst>
              <a:ext uri="{FF2B5EF4-FFF2-40B4-BE49-F238E27FC236}">
                <a16:creationId xmlns:a16="http://schemas.microsoft.com/office/drawing/2014/main" id="{C223A975-70D8-4F6E-A347-D9BEFE3C3423}"/>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4" name="TextBox 11">
            <a:extLst>
              <a:ext uri="{FF2B5EF4-FFF2-40B4-BE49-F238E27FC236}">
                <a16:creationId xmlns:a16="http://schemas.microsoft.com/office/drawing/2014/main" id="{02DF3EDB-EEFA-4534-8002-EC5C0C72E776}"/>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5" name="TextBox 12">
            <a:extLst>
              <a:ext uri="{FF2B5EF4-FFF2-40B4-BE49-F238E27FC236}">
                <a16:creationId xmlns:a16="http://schemas.microsoft.com/office/drawing/2014/main" id="{844C8616-2052-4C0F-8389-5258A7A94F4B}"/>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6" name="TextBox 23">
            <a:extLst>
              <a:ext uri="{FF2B5EF4-FFF2-40B4-BE49-F238E27FC236}">
                <a16:creationId xmlns:a16="http://schemas.microsoft.com/office/drawing/2014/main" id="{F040ECF5-6A36-4941-91D8-E0BFDD1B8B9E}"/>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7" name="TextBox 23">
            <a:extLst>
              <a:ext uri="{FF2B5EF4-FFF2-40B4-BE49-F238E27FC236}">
                <a16:creationId xmlns:a16="http://schemas.microsoft.com/office/drawing/2014/main" id="{9FDD3DD5-35EE-4DED-BD59-A508D086DE1B}"/>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8" name="Straight Connector 42">
            <a:extLst>
              <a:ext uri="{FF2B5EF4-FFF2-40B4-BE49-F238E27FC236}">
                <a16:creationId xmlns:a16="http://schemas.microsoft.com/office/drawing/2014/main" id="{2CFF4074-E92D-4ABD-87CE-F667294B0A11}"/>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9" name="Straight Connector 42">
            <a:extLst>
              <a:ext uri="{FF2B5EF4-FFF2-40B4-BE49-F238E27FC236}">
                <a16:creationId xmlns:a16="http://schemas.microsoft.com/office/drawing/2014/main" id="{640236F9-DE3B-4CCF-A931-809FCB6966CE}"/>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0" name="Straight Connector 42">
            <a:extLst>
              <a:ext uri="{FF2B5EF4-FFF2-40B4-BE49-F238E27FC236}">
                <a16:creationId xmlns:a16="http://schemas.microsoft.com/office/drawing/2014/main" id="{5B274A7D-E42C-4707-9DFE-5EE176518A22}"/>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1" name="TextBox 23">
            <a:extLst>
              <a:ext uri="{FF2B5EF4-FFF2-40B4-BE49-F238E27FC236}">
                <a16:creationId xmlns:a16="http://schemas.microsoft.com/office/drawing/2014/main" id="{EAC0787F-1EB0-4B8B-B778-0228E800412D}"/>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72" name="Straight Connector 163">
            <a:extLst>
              <a:ext uri="{FF2B5EF4-FFF2-40B4-BE49-F238E27FC236}">
                <a16:creationId xmlns:a16="http://schemas.microsoft.com/office/drawing/2014/main" id="{057B6706-3C86-444C-A2B2-179F8D5E1032}"/>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3" name="Straight Connector 163">
            <a:extLst>
              <a:ext uri="{FF2B5EF4-FFF2-40B4-BE49-F238E27FC236}">
                <a16:creationId xmlns:a16="http://schemas.microsoft.com/office/drawing/2014/main" id="{399CC777-77AF-4883-9B6E-C245E4CDCE5A}"/>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74" name="TextBox 23">
            <a:extLst>
              <a:ext uri="{FF2B5EF4-FFF2-40B4-BE49-F238E27FC236}">
                <a16:creationId xmlns:a16="http://schemas.microsoft.com/office/drawing/2014/main" id="{A148D19D-FFF6-435D-B394-C8D84B7EB588}"/>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75" name="Straight Connector 42">
            <a:extLst>
              <a:ext uri="{FF2B5EF4-FFF2-40B4-BE49-F238E27FC236}">
                <a16:creationId xmlns:a16="http://schemas.microsoft.com/office/drawing/2014/main" id="{91EB558D-F0FF-4002-B5BC-C61C60A366F6}"/>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6" name="Straight Connector 42">
            <a:extLst>
              <a:ext uri="{FF2B5EF4-FFF2-40B4-BE49-F238E27FC236}">
                <a16:creationId xmlns:a16="http://schemas.microsoft.com/office/drawing/2014/main" id="{225C7DA5-354A-4D75-80BE-FFE06A7F8A4E}"/>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7" name="TextBox 23">
            <a:extLst>
              <a:ext uri="{FF2B5EF4-FFF2-40B4-BE49-F238E27FC236}">
                <a16:creationId xmlns:a16="http://schemas.microsoft.com/office/drawing/2014/main" id="{9E9FC1A5-6EEA-4872-94AA-20D66E796FEA}"/>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8" name="Straight Connector 42">
            <a:extLst>
              <a:ext uri="{FF2B5EF4-FFF2-40B4-BE49-F238E27FC236}">
                <a16:creationId xmlns:a16="http://schemas.microsoft.com/office/drawing/2014/main" id="{8F396885-21FA-4CC2-A780-7C47069FD8F9}"/>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9" name="TextBox 23">
            <a:extLst>
              <a:ext uri="{FF2B5EF4-FFF2-40B4-BE49-F238E27FC236}">
                <a16:creationId xmlns:a16="http://schemas.microsoft.com/office/drawing/2014/main" id="{33534EEE-CE13-4CB2-B0D9-2DBD7BB9EC4F}"/>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80" name="TextBox 23">
            <a:extLst>
              <a:ext uri="{FF2B5EF4-FFF2-40B4-BE49-F238E27FC236}">
                <a16:creationId xmlns:a16="http://schemas.microsoft.com/office/drawing/2014/main" id="{F6C924A1-AA8C-4DB3-97B5-66D06BE5EE2B}"/>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81" name="Isosceles Triangle 114">
            <a:extLst>
              <a:ext uri="{FF2B5EF4-FFF2-40B4-BE49-F238E27FC236}">
                <a16:creationId xmlns:a16="http://schemas.microsoft.com/office/drawing/2014/main" id="{804C8008-A087-43AA-995F-974095B7C013}"/>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82" name="Straight Connector 42">
            <a:extLst>
              <a:ext uri="{FF2B5EF4-FFF2-40B4-BE49-F238E27FC236}">
                <a16:creationId xmlns:a16="http://schemas.microsoft.com/office/drawing/2014/main" id="{49657366-8BC3-4645-8626-D52D87A14373}"/>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26384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35</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528253" y="511542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612824" y="4398434"/>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498633" y="3710360"/>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47459" y="442198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836612" y="4426896"/>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89897" y="445176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a:t>
            </a:r>
            <a:r>
              <a:rPr lang="en-US" altLang="en-US" sz="1800" dirty="0" err="1"/>
              <a:t>Shadle</a:t>
            </a:r>
            <a:r>
              <a:rPr lang="en-US" altLang="en-US" sz="1800" dirty="0"/>
              <a:t> Park 14 back to serve.</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42494" y="3802478"/>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800692" y="3757067"/>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797878" y="4983862"/>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77318" y="4983862"/>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6963" y="3741922"/>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498633" y="5104107"/>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pic>
        <p:nvPicPr>
          <p:cNvPr id="48" name="Picture 47">
            <a:extLst>
              <a:ext uri="{FF2B5EF4-FFF2-40B4-BE49-F238E27FC236}">
                <a16:creationId xmlns:a16="http://schemas.microsoft.com/office/drawing/2014/main" id="{50D603DE-0FFD-4411-A8C0-C4C4E525F4D6}"/>
              </a:ext>
            </a:extLst>
          </p:cNvPr>
          <p:cNvPicPr>
            <a:picLocks noChangeAspect="1"/>
          </p:cNvPicPr>
          <p:nvPr/>
        </p:nvPicPr>
        <p:blipFill>
          <a:blip r:embed="rId3"/>
          <a:stretch>
            <a:fillRect/>
          </a:stretch>
        </p:blipFill>
        <p:spPr>
          <a:xfrm>
            <a:off x="0" y="329577"/>
            <a:ext cx="9144000" cy="3007983"/>
          </a:xfrm>
          <a:prstGeom prst="rect">
            <a:avLst/>
          </a:prstGeom>
        </p:spPr>
      </p:pic>
      <p:sp>
        <p:nvSpPr>
          <p:cNvPr id="50" name="TextBox 23">
            <a:extLst>
              <a:ext uri="{FF2B5EF4-FFF2-40B4-BE49-F238E27FC236}">
                <a16:creationId xmlns:a16="http://schemas.microsoft.com/office/drawing/2014/main" id="{B5F9278C-7464-46F3-939F-6962681F63DF}"/>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1" name="TextBox 23">
            <a:extLst>
              <a:ext uri="{FF2B5EF4-FFF2-40B4-BE49-F238E27FC236}">
                <a16:creationId xmlns:a16="http://schemas.microsoft.com/office/drawing/2014/main" id="{D200EB04-94D4-4A53-978B-B060C1E5C030}"/>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52" name="TextBox 23">
            <a:extLst>
              <a:ext uri="{FF2B5EF4-FFF2-40B4-BE49-F238E27FC236}">
                <a16:creationId xmlns:a16="http://schemas.microsoft.com/office/drawing/2014/main" id="{8E511E0C-82CF-49AC-BD7A-3A7F6BA546AF}"/>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3" name="TextBox 23">
            <a:extLst>
              <a:ext uri="{FF2B5EF4-FFF2-40B4-BE49-F238E27FC236}">
                <a16:creationId xmlns:a16="http://schemas.microsoft.com/office/drawing/2014/main" id="{5B796CFF-A76D-45DD-9B7C-CAA66F053A35}"/>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4" name="TextBox 23">
            <a:extLst>
              <a:ext uri="{FF2B5EF4-FFF2-40B4-BE49-F238E27FC236}">
                <a16:creationId xmlns:a16="http://schemas.microsoft.com/office/drawing/2014/main" id="{10303BA3-F11F-470F-80EC-95F006991F2A}"/>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5" name="TextBox 23">
            <a:extLst>
              <a:ext uri="{FF2B5EF4-FFF2-40B4-BE49-F238E27FC236}">
                <a16:creationId xmlns:a16="http://schemas.microsoft.com/office/drawing/2014/main" id="{3C3EA8E6-0353-4139-861F-F8202780953A}"/>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6" name="TextBox 23">
            <a:extLst>
              <a:ext uri="{FF2B5EF4-FFF2-40B4-BE49-F238E27FC236}">
                <a16:creationId xmlns:a16="http://schemas.microsoft.com/office/drawing/2014/main" id="{538314E0-3DB5-4B26-8643-3AA266303049}"/>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7" name="TextBox 23">
            <a:extLst>
              <a:ext uri="{FF2B5EF4-FFF2-40B4-BE49-F238E27FC236}">
                <a16:creationId xmlns:a16="http://schemas.microsoft.com/office/drawing/2014/main" id="{8207F7FC-FE0D-4487-9372-568B9FAB5223}"/>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8" name="TextBox 23">
            <a:extLst>
              <a:ext uri="{FF2B5EF4-FFF2-40B4-BE49-F238E27FC236}">
                <a16:creationId xmlns:a16="http://schemas.microsoft.com/office/drawing/2014/main" id="{48A02D80-5299-4206-A28A-FBAF384EC845}"/>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9" name="TextBox 23">
            <a:extLst>
              <a:ext uri="{FF2B5EF4-FFF2-40B4-BE49-F238E27FC236}">
                <a16:creationId xmlns:a16="http://schemas.microsoft.com/office/drawing/2014/main" id="{5B5E47EE-FA23-4615-892A-A43BC367AD88}"/>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60" name="TextBox 23">
            <a:extLst>
              <a:ext uri="{FF2B5EF4-FFF2-40B4-BE49-F238E27FC236}">
                <a16:creationId xmlns:a16="http://schemas.microsoft.com/office/drawing/2014/main" id="{EB5EEA2C-AE4B-4324-9F78-A78751F8AA62}"/>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1" name="TextBox 23">
            <a:extLst>
              <a:ext uri="{FF2B5EF4-FFF2-40B4-BE49-F238E27FC236}">
                <a16:creationId xmlns:a16="http://schemas.microsoft.com/office/drawing/2014/main" id="{91050420-1ECD-4869-AC54-F097DE660E14}"/>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62" name="TextBox 23">
            <a:extLst>
              <a:ext uri="{FF2B5EF4-FFF2-40B4-BE49-F238E27FC236}">
                <a16:creationId xmlns:a16="http://schemas.microsoft.com/office/drawing/2014/main" id="{52491816-6F3C-426F-988A-FF73A1C15152}"/>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3" name="TextBox 23">
            <a:extLst>
              <a:ext uri="{FF2B5EF4-FFF2-40B4-BE49-F238E27FC236}">
                <a16:creationId xmlns:a16="http://schemas.microsoft.com/office/drawing/2014/main" id="{85C3BDC1-0366-49BC-A981-A7B62F9D5620}"/>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4" name="TextBox 11">
            <a:extLst>
              <a:ext uri="{FF2B5EF4-FFF2-40B4-BE49-F238E27FC236}">
                <a16:creationId xmlns:a16="http://schemas.microsoft.com/office/drawing/2014/main" id="{3303AA7E-A22B-4212-B495-B04573CBA696}"/>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5" name="TextBox 12">
            <a:extLst>
              <a:ext uri="{FF2B5EF4-FFF2-40B4-BE49-F238E27FC236}">
                <a16:creationId xmlns:a16="http://schemas.microsoft.com/office/drawing/2014/main" id="{205241D7-DEFE-46AB-A5E5-4CF53ED901AA}"/>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6" name="TextBox 23">
            <a:extLst>
              <a:ext uri="{FF2B5EF4-FFF2-40B4-BE49-F238E27FC236}">
                <a16:creationId xmlns:a16="http://schemas.microsoft.com/office/drawing/2014/main" id="{8B7CC7BA-ADB5-4019-B54F-642FF76D6642}"/>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7" name="TextBox 23">
            <a:extLst>
              <a:ext uri="{FF2B5EF4-FFF2-40B4-BE49-F238E27FC236}">
                <a16:creationId xmlns:a16="http://schemas.microsoft.com/office/drawing/2014/main" id="{33772354-1644-4772-8DFE-B76FEC609126}"/>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8" name="Straight Connector 42">
            <a:extLst>
              <a:ext uri="{FF2B5EF4-FFF2-40B4-BE49-F238E27FC236}">
                <a16:creationId xmlns:a16="http://schemas.microsoft.com/office/drawing/2014/main" id="{C23B45A9-DCA3-48A2-9874-D7A70DCB3124}"/>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9" name="Straight Connector 42">
            <a:extLst>
              <a:ext uri="{FF2B5EF4-FFF2-40B4-BE49-F238E27FC236}">
                <a16:creationId xmlns:a16="http://schemas.microsoft.com/office/drawing/2014/main" id="{24D6B96A-EE24-4B16-B967-1960B9BBECC5}"/>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0" name="Straight Connector 42">
            <a:extLst>
              <a:ext uri="{FF2B5EF4-FFF2-40B4-BE49-F238E27FC236}">
                <a16:creationId xmlns:a16="http://schemas.microsoft.com/office/drawing/2014/main" id="{0E9C1BB7-9D05-4257-9B15-0D65AEA3B0E1}"/>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1" name="TextBox 23">
            <a:extLst>
              <a:ext uri="{FF2B5EF4-FFF2-40B4-BE49-F238E27FC236}">
                <a16:creationId xmlns:a16="http://schemas.microsoft.com/office/drawing/2014/main" id="{3C01FB1B-3822-4F06-9DF1-643DF9049B93}"/>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72" name="Straight Connector 163">
            <a:extLst>
              <a:ext uri="{FF2B5EF4-FFF2-40B4-BE49-F238E27FC236}">
                <a16:creationId xmlns:a16="http://schemas.microsoft.com/office/drawing/2014/main" id="{AC13F22D-9CAB-45D1-8B94-0AB9A8ECA5BD}"/>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3" name="Straight Connector 163">
            <a:extLst>
              <a:ext uri="{FF2B5EF4-FFF2-40B4-BE49-F238E27FC236}">
                <a16:creationId xmlns:a16="http://schemas.microsoft.com/office/drawing/2014/main" id="{9035AA6F-B3EE-4DC7-9A60-9D9052755907}"/>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74" name="TextBox 23">
            <a:extLst>
              <a:ext uri="{FF2B5EF4-FFF2-40B4-BE49-F238E27FC236}">
                <a16:creationId xmlns:a16="http://schemas.microsoft.com/office/drawing/2014/main" id="{33CB7255-C6CE-41C7-ADB4-173CA8CA6E4F}"/>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75" name="Straight Connector 42">
            <a:extLst>
              <a:ext uri="{FF2B5EF4-FFF2-40B4-BE49-F238E27FC236}">
                <a16:creationId xmlns:a16="http://schemas.microsoft.com/office/drawing/2014/main" id="{DABCDA18-AAEF-4D98-A294-4F0C8FD0B8C6}"/>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6" name="Straight Connector 42">
            <a:extLst>
              <a:ext uri="{FF2B5EF4-FFF2-40B4-BE49-F238E27FC236}">
                <a16:creationId xmlns:a16="http://schemas.microsoft.com/office/drawing/2014/main" id="{A4B9A8D2-7948-4D9B-B9A0-9E4489E73A68}"/>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7" name="TextBox 23">
            <a:extLst>
              <a:ext uri="{FF2B5EF4-FFF2-40B4-BE49-F238E27FC236}">
                <a16:creationId xmlns:a16="http://schemas.microsoft.com/office/drawing/2014/main" id="{483F5480-29B7-4A09-B1EB-B54C0AC509F7}"/>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8" name="Straight Connector 42">
            <a:extLst>
              <a:ext uri="{FF2B5EF4-FFF2-40B4-BE49-F238E27FC236}">
                <a16:creationId xmlns:a16="http://schemas.microsoft.com/office/drawing/2014/main" id="{01079BFB-E960-43F9-BFC1-E31682341D87}"/>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9" name="TextBox 23">
            <a:extLst>
              <a:ext uri="{FF2B5EF4-FFF2-40B4-BE49-F238E27FC236}">
                <a16:creationId xmlns:a16="http://schemas.microsoft.com/office/drawing/2014/main" id="{B0701B5B-8B8B-4690-9B7D-699BA0992C66}"/>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80" name="TextBox 23">
            <a:extLst>
              <a:ext uri="{FF2B5EF4-FFF2-40B4-BE49-F238E27FC236}">
                <a16:creationId xmlns:a16="http://schemas.microsoft.com/office/drawing/2014/main" id="{B00EB04B-BE0A-4E97-A4AF-D8F4F703490D}"/>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81" name="Isosceles Triangle 114">
            <a:extLst>
              <a:ext uri="{FF2B5EF4-FFF2-40B4-BE49-F238E27FC236}">
                <a16:creationId xmlns:a16="http://schemas.microsoft.com/office/drawing/2014/main" id="{7E2568FA-478B-4D6C-972F-D170DF71E0C4}"/>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82" name="Straight Connector 42">
            <a:extLst>
              <a:ext uri="{FF2B5EF4-FFF2-40B4-BE49-F238E27FC236}">
                <a16:creationId xmlns:a16="http://schemas.microsoft.com/office/drawing/2014/main" id="{3F78AB0A-56F6-4C0C-AEE5-044F41B1E5A9}"/>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3" name="Straight Connector 42">
            <a:extLst>
              <a:ext uri="{FF2B5EF4-FFF2-40B4-BE49-F238E27FC236}">
                <a16:creationId xmlns:a16="http://schemas.microsoft.com/office/drawing/2014/main" id="{BCE7C167-350A-46EF-A5B1-8048F3F5B15B}"/>
              </a:ext>
            </a:extLst>
          </p:cNvPr>
          <p:cNvCxnSpPr>
            <a:cxnSpLocks noChangeShapeType="1"/>
          </p:cNvCxnSpPr>
          <p:nvPr/>
        </p:nvCxnSpPr>
        <p:spPr bwMode="auto">
          <a:xfrm>
            <a:off x="86868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32132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36</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528253" y="511542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612824" y="4398434"/>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498633" y="3710360"/>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47459" y="442198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836612" y="4426896"/>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89897" y="445176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92333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9 back to serve, but both teams want subs – this happens with a whistle.</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42494" y="3802478"/>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800692" y="3757067"/>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797878" y="4983862"/>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77318" y="4983862"/>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6963" y="3741922"/>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498633" y="5104107"/>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pic>
        <p:nvPicPr>
          <p:cNvPr id="84" name="Picture 83">
            <a:extLst>
              <a:ext uri="{FF2B5EF4-FFF2-40B4-BE49-F238E27FC236}">
                <a16:creationId xmlns:a16="http://schemas.microsoft.com/office/drawing/2014/main" id="{211BFCA2-4CA0-4949-87CA-F50356ADA540}"/>
              </a:ext>
            </a:extLst>
          </p:cNvPr>
          <p:cNvPicPr>
            <a:picLocks noChangeAspect="1"/>
          </p:cNvPicPr>
          <p:nvPr/>
        </p:nvPicPr>
        <p:blipFill>
          <a:blip r:embed="rId3"/>
          <a:stretch>
            <a:fillRect/>
          </a:stretch>
        </p:blipFill>
        <p:spPr>
          <a:xfrm>
            <a:off x="0" y="329577"/>
            <a:ext cx="9144000" cy="3007983"/>
          </a:xfrm>
          <a:prstGeom prst="rect">
            <a:avLst/>
          </a:prstGeom>
        </p:spPr>
      </p:pic>
      <p:sp>
        <p:nvSpPr>
          <p:cNvPr id="85" name="TextBox 23">
            <a:extLst>
              <a:ext uri="{FF2B5EF4-FFF2-40B4-BE49-F238E27FC236}">
                <a16:creationId xmlns:a16="http://schemas.microsoft.com/office/drawing/2014/main" id="{61B10D4A-2C48-4FD3-9581-16AA9C4283D7}"/>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86" name="TextBox 23">
            <a:extLst>
              <a:ext uri="{FF2B5EF4-FFF2-40B4-BE49-F238E27FC236}">
                <a16:creationId xmlns:a16="http://schemas.microsoft.com/office/drawing/2014/main" id="{DCD23C24-3B62-4B76-94D4-774A3A7807FF}"/>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87" name="TextBox 23">
            <a:extLst>
              <a:ext uri="{FF2B5EF4-FFF2-40B4-BE49-F238E27FC236}">
                <a16:creationId xmlns:a16="http://schemas.microsoft.com/office/drawing/2014/main" id="{6749FB59-6B12-4B60-A63C-E7F80ADCA78F}"/>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88" name="TextBox 23">
            <a:extLst>
              <a:ext uri="{FF2B5EF4-FFF2-40B4-BE49-F238E27FC236}">
                <a16:creationId xmlns:a16="http://schemas.microsoft.com/office/drawing/2014/main" id="{5620644C-51DA-44F9-A4EC-6B22EBE83D40}"/>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89" name="TextBox 23">
            <a:extLst>
              <a:ext uri="{FF2B5EF4-FFF2-40B4-BE49-F238E27FC236}">
                <a16:creationId xmlns:a16="http://schemas.microsoft.com/office/drawing/2014/main" id="{32EC69C2-7FA3-4D79-BB94-84E7EB15E965}"/>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90" name="TextBox 23">
            <a:extLst>
              <a:ext uri="{FF2B5EF4-FFF2-40B4-BE49-F238E27FC236}">
                <a16:creationId xmlns:a16="http://schemas.microsoft.com/office/drawing/2014/main" id="{58DADBB2-22EA-4F61-8859-6A444AFBCE54}"/>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91" name="TextBox 23">
            <a:extLst>
              <a:ext uri="{FF2B5EF4-FFF2-40B4-BE49-F238E27FC236}">
                <a16:creationId xmlns:a16="http://schemas.microsoft.com/office/drawing/2014/main" id="{9D70691C-99D8-4985-83BB-B4C6026A15AE}"/>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92" name="TextBox 23">
            <a:extLst>
              <a:ext uri="{FF2B5EF4-FFF2-40B4-BE49-F238E27FC236}">
                <a16:creationId xmlns:a16="http://schemas.microsoft.com/office/drawing/2014/main" id="{F22CC030-727E-466E-87E8-18746B2F5F98}"/>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93" name="TextBox 23">
            <a:extLst>
              <a:ext uri="{FF2B5EF4-FFF2-40B4-BE49-F238E27FC236}">
                <a16:creationId xmlns:a16="http://schemas.microsoft.com/office/drawing/2014/main" id="{F4EF815D-F299-4550-8E1B-931131DCE743}"/>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94" name="TextBox 23">
            <a:extLst>
              <a:ext uri="{FF2B5EF4-FFF2-40B4-BE49-F238E27FC236}">
                <a16:creationId xmlns:a16="http://schemas.microsoft.com/office/drawing/2014/main" id="{00E48FD3-B268-49C1-AC01-0D1735D8CB8B}"/>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95" name="TextBox 23">
            <a:extLst>
              <a:ext uri="{FF2B5EF4-FFF2-40B4-BE49-F238E27FC236}">
                <a16:creationId xmlns:a16="http://schemas.microsoft.com/office/drawing/2014/main" id="{7A22CEEA-A4ED-452C-9A5F-F68245052275}"/>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96" name="TextBox 23">
            <a:extLst>
              <a:ext uri="{FF2B5EF4-FFF2-40B4-BE49-F238E27FC236}">
                <a16:creationId xmlns:a16="http://schemas.microsoft.com/office/drawing/2014/main" id="{D14C462C-2BB8-4417-8708-128ECDA13956}"/>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97" name="TextBox 23">
            <a:extLst>
              <a:ext uri="{FF2B5EF4-FFF2-40B4-BE49-F238E27FC236}">
                <a16:creationId xmlns:a16="http://schemas.microsoft.com/office/drawing/2014/main" id="{5A526D07-525D-4F18-A13A-2716E7267485}"/>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98" name="TextBox 23">
            <a:extLst>
              <a:ext uri="{FF2B5EF4-FFF2-40B4-BE49-F238E27FC236}">
                <a16:creationId xmlns:a16="http://schemas.microsoft.com/office/drawing/2014/main" id="{7D753501-4ED0-45EF-A9B6-B8366B2D81A1}"/>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99" name="TextBox 11">
            <a:extLst>
              <a:ext uri="{FF2B5EF4-FFF2-40B4-BE49-F238E27FC236}">
                <a16:creationId xmlns:a16="http://schemas.microsoft.com/office/drawing/2014/main" id="{D48C2010-8D8B-4D86-A0D8-3597AE82008A}"/>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100" name="TextBox 12">
            <a:extLst>
              <a:ext uri="{FF2B5EF4-FFF2-40B4-BE49-F238E27FC236}">
                <a16:creationId xmlns:a16="http://schemas.microsoft.com/office/drawing/2014/main" id="{675FF925-88F1-45EB-8EC3-8A46A74EDABF}"/>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101" name="TextBox 23">
            <a:extLst>
              <a:ext uri="{FF2B5EF4-FFF2-40B4-BE49-F238E27FC236}">
                <a16:creationId xmlns:a16="http://schemas.microsoft.com/office/drawing/2014/main" id="{44589209-0FA3-42A2-B06C-D8121FEFFBA4}"/>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102" name="TextBox 23">
            <a:extLst>
              <a:ext uri="{FF2B5EF4-FFF2-40B4-BE49-F238E27FC236}">
                <a16:creationId xmlns:a16="http://schemas.microsoft.com/office/drawing/2014/main" id="{B3991B21-D949-470D-8728-70E15D784D43}"/>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03" name="Straight Connector 42">
            <a:extLst>
              <a:ext uri="{FF2B5EF4-FFF2-40B4-BE49-F238E27FC236}">
                <a16:creationId xmlns:a16="http://schemas.microsoft.com/office/drawing/2014/main" id="{50C29245-0396-454A-92D1-7EE32CBE93C3}"/>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104" name="Straight Connector 42">
            <a:extLst>
              <a:ext uri="{FF2B5EF4-FFF2-40B4-BE49-F238E27FC236}">
                <a16:creationId xmlns:a16="http://schemas.microsoft.com/office/drawing/2014/main" id="{43D9FE2D-BC4C-465E-B721-B1FDB9A8C7E9}"/>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105" name="Straight Connector 42">
            <a:extLst>
              <a:ext uri="{FF2B5EF4-FFF2-40B4-BE49-F238E27FC236}">
                <a16:creationId xmlns:a16="http://schemas.microsoft.com/office/drawing/2014/main" id="{0A12D45F-F5FB-4AA3-A371-DF6D3808E95F}"/>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6" name="TextBox 23">
            <a:extLst>
              <a:ext uri="{FF2B5EF4-FFF2-40B4-BE49-F238E27FC236}">
                <a16:creationId xmlns:a16="http://schemas.microsoft.com/office/drawing/2014/main" id="{6BA12BAF-DE31-41A8-94BC-4CFFC8723141}"/>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107" name="Straight Connector 163">
            <a:extLst>
              <a:ext uri="{FF2B5EF4-FFF2-40B4-BE49-F238E27FC236}">
                <a16:creationId xmlns:a16="http://schemas.microsoft.com/office/drawing/2014/main" id="{93FB720C-DE3A-45E4-ACAA-9753195C4BBF}"/>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8" name="Straight Connector 163">
            <a:extLst>
              <a:ext uri="{FF2B5EF4-FFF2-40B4-BE49-F238E27FC236}">
                <a16:creationId xmlns:a16="http://schemas.microsoft.com/office/drawing/2014/main" id="{30AD331B-E3DF-42A3-8402-06A56D7C14C8}"/>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109" name="TextBox 23">
            <a:extLst>
              <a:ext uri="{FF2B5EF4-FFF2-40B4-BE49-F238E27FC236}">
                <a16:creationId xmlns:a16="http://schemas.microsoft.com/office/drawing/2014/main" id="{D9E0DB30-1A5D-4B1A-9D38-555B57015676}"/>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110" name="Straight Connector 42">
            <a:extLst>
              <a:ext uri="{FF2B5EF4-FFF2-40B4-BE49-F238E27FC236}">
                <a16:creationId xmlns:a16="http://schemas.microsoft.com/office/drawing/2014/main" id="{21387D80-90FD-4B84-901F-0E2B5E981C8B}"/>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111" name="Straight Connector 42">
            <a:extLst>
              <a:ext uri="{FF2B5EF4-FFF2-40B4-BE49-F238E27FC236}">
                <a16:creationId xmlns:a16="http://schemas.microsoft.com/office/drawing/2014/main" id="{968EC924-0FCA-4821-8335-6933BED5F161}"/>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12" name="TextBox 23">
            <a:extLst>
              <a:ext uri="{FF2B5EF4-FFF2-40B4-BE49-F238E27FC236}">
                <a16:creationId xmlns:a16="http://schemas.microsoft.com/office/drawing/2014/main" id="{A0875C2B-7E30-411C-93F9-A8397F6B30C3}"/>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13" name="Straight Connector 42">
            <a:extLst>
              <a:ext uri="{FF2B5EF4-FFF2-40B4-BE49-F238E27FC236}">
                <a16:creationId xmlns:a16="http://schemas.microsoft.com/office/drawing/2014/main" id="{11F1669A-0FEE-4F3F-A2F6-FF972D0B0513}"/>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14" name="TextBox 23">
            <a:extLst>
              <a:ext uri="{FF2B5EF4-FFF2-40B4-BE49-F238E27FC236}">
                <a16:creationId xmlns:a16="http://schemas.microsoft.com/office/drawing/2014/main" id="{36905C3E-1B30-43BA-B68E-4E740C004CFD}"/>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115" name="TextBox 23">
            <a:extLst>
              <a:ext uri="{FF2B5EF4-FFF2-40B4-BE49-F238E27FC236}">
                <a16:creationId xmlns:a16="http://schemas.microsoft.com/office/drawing/2014/main" id="{58C08857-EF69-4151-BF63-D1C698B6A3B8}"/>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116" name="Isosceles Triangle 114">
            <a:extLst>
              <a:ext uri="{FF2B5EF4-FFF2-40B4-BE49-F238E27FC236}">
                <a16:creationId xmlns:a16="http://schemas.microsoft.com/office/drawing/2014/main" id="{B7DA54DD-EEC8-4DC0-8FA6-5B2B04ED163D}"/>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117" name="Straight Connector 42">
            <a:extLst>
              <a:ext uri="{FF2B5EF4-FFF2-40B4-BE49-F238E27FC236}">
                <a16:creationId xmlns:a16="http://schemas.microsoft.com/office/drawing/2014/main" id="{60EB6056-A943-4223-A73A-B467D058C776}"/>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118" name="Straight Connector 42">
            <a:extLst>
              <a:ext uri="{FF2B5EF4-FFF2-40B4-BE49-F238E27FC236}">
                <a16:creationId xmlns:a16="http://schemas.microsoft.com/office/drawing/2014/main" id="{8515200D-AC7D-4463-A82F-AD3C3F2A4965}"/>
              </a:ext>
            </a:extLst>
          </p:cNvPr>
          <p:cNvCxnSpPr>
            <a:cxnSpLocks noChangeShapeType="1"/>
          </p:cNvCxnSpPr>
          <p:nvPr/>
        </p:nvCxnSpPr>
        <p:spPr bwMode="auto">
          <a:xfrm>
            <a:off x="86868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31308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37</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469194" y="489981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559346" y="5179218"/>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555537" y="5257911"/>
            <a:ext cx="25751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85791" y="381094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836612" y="4426896"/>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89897" y="445176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147732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9 back to serve, but both teams want subs – this happens with a whistle.</a:t>
            </a:r>
          </a:p>
          <a:p>
            <a:pPr eaLnBrk="1" hangingPunct="1">
              <a:spcBef>
                <a:spcPct val="0"/>
              </a:spcBef>
              <a:buClrTx/>
            </a:pPr>
            <a:r>
              <a:rPr lang="en-US" altLang="en-US" sz="1800" dirty="0"/>
              <a:t>Shadle Park subs 8 back in for 14.</a:t>
            </a:r>
          </a:p>
          <a:p>
            <a:pPr eaLnBrk="1" hangingPunct="1">
              <a:spcBef>
                <a:spcPct val="0"/>
              </a:spcBef>
              <a:buClrTx/>
            </a:pPr>
            <a:r>
              <a:rPr lang="en-US" altLang="en-US" sz="1800" dirty="0"/>
              <a:t>Ferris subs 13 for 9.</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00105" y="4513790"/>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800692" y="3757067"/>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783295" y="5248378"/>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756872" y="4898786"/>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6963" y="3741922"/>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538096" y="441340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1626842" y="561826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2619291" y="5559935"/>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Arc 50">
            <a:extLst>
              <a:ext uri="{FF2B5EF4-FFF2-40B4-BE49-F238E27FC236}">
                <a16:creationId xmlns:a16="http://schemas.microsoft.com/office/drawing/2014/main" id="{76F598B8-6781-44A9-AB54-94244BE956AA}"/>
              </a:ext>
            </a:extLst>
          </p:cNvPr>
          <p:cNvSpPr/>
          <p:nvPr/>
        </p:nvSpPr>
        <p:spPr bwMode="auto">
          <a:xfrm>
            <a:off x="576963" y="5304154"/>
            <a:ext cx="1214561" cy="685166"/>
          </a:xfrm>
          <a:prstGeom prst="arc">
            <a:avLst>
              <a:gd name="adj1" fmla="val 15915003"/>
              <a:gd name="adj2" fmla="val 357601"/>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sp>
        <p:nvSpPr>
          <p:cNvPr id="52" name="Arc 51">
            <a:extLst>
              <a:ext uri="{FF2B5EF4-FFF2-40B4-BE49-F238E27FC236}">
                <a16:creationId xmlns:a16="http://schemas.microsoft.com/office/drawing/2014/main" id="{1A45D2C9-3066-46EF-8012-7C727422AE51}"/>
              </a:ext>
            </a:extLst>
          </p:cNvPr>
          <p:cNvSpPr/>
          <p:nvPr/>
        </p:nvSpPr>
        <p:spPr bwMode="auto">
          <a:xfrm>
            <a:off x="2008180" y="5518491"/>
            <a:ext cx="149386" cy="841375"/>
          </a:xfrm>
          <a:prstGeom prst="arc">
            <a:avLst>
              <a:gd name="adj1" fmla="val 16388764"/>
              <a:gd name="adj2" fmla="val 831925"/>
            </a:avLst>
          </a:prstGeom>
          <a:noFill/>
          <a:ln w="9525" cap="flat" cmpd="sng" algn="ctr">
            <a:solidFill>
              <a:schemeClr val="tx1"/>
            </a:solidFill>
            <a:prstDash val="solid"/>
            <a:round/>
            <a:headEnd type="none" w="med" len="med"/>
            <a:tailEnd type="triangle" w="med" len="med"/>
          </a:ln>
          <a:effectLst/>
        </p:spPr>
        <p:txBody>
          <a:bodyPr/>
          <a:lstStyle/>
          <a:p>
            <a:pPr eaLnBrk="1" hangingPunct="1">
              <a:defRPr/>
            </a:pPr>
            <a:endParaRPr lang="en-US">
              <a:latin typeface="Arial" charset="0"/>
            </a:endParaRPr>
          </a:p>
        </p:txBody>
      </p:sp>
      <p:sp>
        <p:nvSpPr>
          <p:cNvPr id="53" name="Arc 52">
            <a:extLst>
              <a:ext uri="{FF2B5EF4-FFF2-40B4-BE49-F238E27FC236}">
                <a16:creationId xmlns:a16="http://schemas.microsoft.com/office/drawing/2014/main" id="{EAFEED4D-FBE6-4ED5-8262-8ECA6B863486}"/>
              </a:ext>
            </a:extLst>
          </p:cNvPr>
          <p:cNvSpPr/>
          <p:nvPr/>
        </p:nvSpPr>
        <p:spPr bwMode="auto">
          <a:xfrm>
            <a:off x="2360140" y="2843212"/>
            <a:ext cx="959447" cy="2955874"/>
          </a:xfrm>
          <a:prstGeom prst="arc">
            <a:avLst>
              <a:gd name="adj1" fmla="val 20566960"/>
              <a:gd name="adj2" fmla="val 4881871"/>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sp>
        <p:nvSpPr>
          <p:cNvPr id="54" name="Arc 53">
            <a:extLst>
              <a:ext uri="{FF2B5EF4-FFF2-40B4-BE49-F238E27FC236}">
                <a16:creationId xmlns:a16="http://schemas.microsoft.com/office/drawing/2014/main" id="{0A85796A-DEA9-4BCB-875C-1E4E1E67A4D8}"/>
              </a:ext>
            </a:extLst>
          </p:cNvPr>
          <p:cNvSpPr/>
          <p:nvPr/>
        </p:nvSpPr>
        <p:spPr bwMode="auto">
          <a:xfrm flipH="1">
            <a:off x="2402814" y="5453407"/>
            <a:ext cx="402054" cy="841375"/>
          </a:xfrm>
          <a:prstGeom prst="arc">
            <a:avLst>
              <a:gd name="adj1" fmla="val 16388764"/>
              <a:gd name="adj2" fmla="val 831925"/>
            </a:avLst>
          </a:prstGeom>
          <a:noFill/>
          <a:ln w="9525" cap="flat" cmpd="sng" algn="ctr">
            <a:solidFill>
              <a:schemeClr val="tx1"/>
            </a:solidFill>
            <a:prstDash val="solid"/>
            <a:round/>
            <a:headEnd type="none" w="med" len="med"/>
            <a:tailEnd type="triangle" w="med" len="med"/>
          </a:ln>
          <a:effectLst/>
        </p:spPr>
        <p:txBody>
          <a:bodyPr/>
          <a:lstStyle/>
          <a:p>
            <a:pPr eaLnBrk="1" hangingPunct="1">
              <a:defRPr/>
            </a:pPr>
            <a:endParaRPr lang="en-US">
              <a:latin typeface="Arial" charset="0"/>
            </a:endParaRPr>
          </a:p>
        </p:txBody>
      </p:sp>
      <p:pic>
        <p:nvPicPr>
          <p:cNvPr id="55" name="Picture 54">
            <a:extLst>
              <a:ext uri="{FF2B5EF4-FFF2-40B4-BE49-F238E27FC236}">
                <a16:creationId xmlns:a16="http://schemas.microsoft.com/office/drawing/2014/main" id="{A6CE4C92-674A-44A3-BD13-F567F62B6C13}"/>
              </a:ext>
            </a:extLst>
          </p:cNvPr>
          <p:cNvPicPr>
            <a:picLocks noChangeAspect="1"/>
          </p:cNvPicPr>
          <p:nvPr/>
        </p:nvPicPr>
        <p:blipFill>
          <a:blip r:embed="rId3"/>
          <a:stretch>
            <a:fillRect/>
          </a:stretch>
        </p:blipFill>
        <p:spPr>
          <a:xfrm>
            <a:off x="0" y="329577"/>
            <a:ext cx="9144000" cy="3007983"/>
          </a:xfrm>
          <a:prstGeom prst="rect">
            <a:avLst/>
          </a:prstGeom>
        </p:spPr>
      </p:pic>
      <p:sp>
        <p:nvSpPr>
          <p:cNvPr id="56" name="TextBox 23">
            <a:extLst>
              <a:ext uri="{FF2B5EF4-FFF2-40B4-BE49-F238E27FC236}">
                <a16:creationId xmlns:a16="http://schemas.microsoft.com/office/drawing/2014/main" id="{C7068880-68AD-48FD-9D9F-AE74657C1030}"/>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7" name="TextBox 23">
            <a:extLst>
              <a:ext uri="{FF2B5EF4-FFF2-40B4-BE49-F238E27FC236}">
                <a16:creationId xmlns:a16="http://schemas.microsoft.com/office/drawing/2014/main" id="{C404D5A8-93DD-4D90-B375-47C394123590}"/>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58" name="TextBox 23">
            <a:extLst>
              <a:ext uri="{FF2B5EF4-FFF2-40B4-BE49-F238E27FC236}">
                <a16:creationId xmlns:a16="http://schemas.microsoft.com/office/drawing/2014/main" id="{A7C60F4B-BFE1-4030-93CE-60036F7DCAA2}"/>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9" name="TextBox 23">
            <a:extLst>
              <a:ext uri="{FF2B5EF4-FFF2-40B4-BE49-F238E27FC236}">
                <a16:creationId xmlns:a16="http://schemas.microsoft.com/office/drawing/2014/main" id="{E517E90E-63F8-4B9C-A835-384C80218397}"/>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0" name="TextBox 23">
            <a:extLst>
              <a:ext uri="{FF2B5EF4-FFF2-40B4-BE49-F238E27FC236}">
                <a16:creationId xmlns:a16="http://schemas.microsoft.com/office/drawing/2014/main" id="{FBBF5A16-3837-47C7-95E0-DB8A4D83BC6B}"/>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1" name="TextBox 23">
            <a:extLst>
              <a:ext uri="{FF2B5EF4-FFF2-40B4-BE49-F238E27FC236}">
                <a16:creationId xmlns:a16="http://schemas.microsoft.com/office/drawing/2014/main" id="{CEF036DF-D2A0-4FFF-A604-9D0BEDD1BED0}"/>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2" name="TextBox 23">
            <a:extLst>
              <a:ext uri="{FF2B5EF4-FFF2-40B4-BE49-F238E27FC236}">
                <a16:creationId xmlns:a16="http://schemas.microsoft.com/office/drawing/2014/main" id="{AEA98D21-F3A9-4EB1-B6C9-ECE4FD4B7ACF}"/>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3" name="TextBox 23">
            <a:extLst>
              <a:ext uri="{FF2B5EF4-FFF2-40B4-BE49-F238E27FC236}">
                <a16:creationId xmlns:a16="http://schemas.microsoft.com/office/drawing/2014/main" id="{69EB4854-8697-49C0-9AEF-4F4BE6C20B10}"/>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4" name="TextBox 23">
            <a:extLst>
              <a:ext uri="{FF2B5EF4-FFF2-40B4-BE49-F238E27FC236}">
                <a16:creationId xmlns:a16="http://schemas.microsoft.com/office/drawing/2014/main" id="{AF009F2C-35E2-4D84-BA49-ABAAA0372BEA}"/>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65" name="TextBox 23">
            <a:extLst>
              <a:ext uri="{FF2B5EF4-FFF2-40B4-BE49-F238E27FC236}">
                <a16:creationId xmlns:a16="http://schemas.microsoft.com/office/drawing/2014/main" id="{666DFFAC-2D2F-485E-84F6-4F3BE6AF973A}"/>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66" name="TextBox 23">
            <a:extLst>
              <a:ext uri="{FF2B5EF4-FFF2-40B4-BE49-F238E27FC236}">
                <a16:creationId xmlns:a16="http://schemas.microsoft.com/office/drawing/2014/main" id="{5B9AAE87-9A17-4858-8CE7-30071F2778BB}"/>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7" name="TextBox 23">
            <a:extLst>
              <a:ext uri="{FF2B5EF4-FFF2-40B4-BE49-F238E27FC236}">
                <a16:creationId xmlns:a16="http://schemas.microsoft.com/office/drawing/2014/main" id="{8EBCF8D2-6B16-4058-9BB7-AEFEED6DB52D}"/>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68" name="TextBox 23">
            <a:extLst>
              <a:ext uri="{FF2B5EF4-FFF2-40B4-BE49-F238E27FC236}">
                <a16:creationId xmlns:a16="http://schemas.microsoft.com/office/drawing/2014/main" id="{177AF2D2-A23F-4E4A-8194-53F75CC0971C}"/>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9" name="TextBox 23">
            <a:extLst>
              <a:ext uri="{FF2B5EF4-FFF2-40B4-BE49-F238E27FC236}">
                <a16:creationId xmlns:a16="http://schemas.microsoft.com/office/drawing/2014/main" id="{3C2CF090-838C-4C1C-9038-2E7CE06F8424}"/>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0" name="TextBox 11">
            <a:extLst>
              <a:ext uri="{FF2B5EF4-FFF2-40B4-BE49-F238E27FC236}">
                <a16:creationId xmlns:a16="http://schemas.microsoft.com/office/drawing/2014/main" id="{3A21E444-CBEA-40F0-B438-057EBCE4423E}"/>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1" name="TextBox 12">
            <a:extLst>
              <a:ext uri="{FF2B5EF4-FFF2-40B4-BE49-F238E27FC236}">
                <a16:creationId xmlns:a16="http://schemas.microsoft.com/office/drawing/2014/main" id="{E0CADD29-A9E6-4AEA-93F5-0C56A542A872}"/>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2" name="TextBox 23">
            <a:extLst>
              <a:ext uri="{FF2B5EF4-FFF2-40B4-BE49-F238E27FC236}">
                <a16:creationId xmlns:a16="http://schemas.microsoft.com/office/drawing/2014/main" id="{0E84DCD4-C84D-4701-95C7-B41ED3C745EE}"/>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3" name="TextBox 23">
            <a:extLst>
              <a:ext uri="{FF2B5EF4-FFF2-40B4-BE49-F238E27FC236}">
                <a16:creationId xmlns:a16="http://schemas.microsoft.com/office/drawing/2014/main" id="{90437277-C3AA-4332-8F18-A43CC6A9C26C}"/>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4" name="Straight Connector 42">
            <a:extLst>
              <a:ext uri="{FF2B5EF4-FFF2-40B4-BE49-F238E27FC236}">
                <a16:creationId xmlns:a16="http://schemas.microsoft.com/office/drawing/2014/main" id="{03B25680-9CFB-4E30-B25E-BF5C3B9A7377}"/>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5" name="Straight Connector 42">
            <a:extLst>
              <a:ext uri="{FF2B5EF4-FFF2-40B4-BE49-F238E27FC236}">
                <a16:creationId xmlns:a16="http://schemas.microsoft.com/office/drawing/2014/main" id="{25C0278C-5EE6-4162-9D7A-C7BD477FF2EE}"/>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6" name="Straight Connector 42">
            <a:extLst>
              <a:ext uri="{FF2B5EF4-FFF2-40B4-BE49-F238E27FC236}">
                <a16:creationId xmlns:a16="http://schemas.microsoft.com/office/drawing/2014/main" id="{04068BF2-E6EC-4848-BE63-BCFFF6C64612}"/>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7" name="TextBox 23">
            <a:extLst>
              <a:ext uri="{FF2B5EF4-FFF2-40B4-BE49-F238E27FC236}">
                <a16:creationId xmlns:a16="http://schemas.microsoft.com/office/drawing/2014/main" id="{56E24E99-B22A-42C6-9E01-1A0DA4616AED}"/>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78" name="Straight Connector 163">
            <a:extLst>
              <a:ext uri="{FF2B5EF4-FFF2-40B4-BE49-F238E27FC236}">
                <a16:creationId xmlns:a16="http://schemas.microsoft.com/office/drawing/2014/main" id="{B7ECCD84-AD57-4924-8C0F-F54A8300846C}"/>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9" name="Straight Connector 163">
            <a:extLst>
              <a:ext uri="{FF2B5EF4-FFF2-40B4-BE49-F238E27FC236}">
                <a16:creationId xmlns:a16="http://schemas.microsoft.com/office/drawing/2014/main" id="{0E97C33F-8530-4DC1-ACB1-A462FB790C41}"/>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0" name="TextBox 23">
            <a:extLst>
              <a:ext uri="{FF2B5EF4-FFF2-40B4-BE49-F238E27FC236}">
                <a16:creationId xmlns:a16="http://schemas.microsoft.com/office/drawing/2014/main" id="{912FDEEE-1E89-4A6B-8CE0-6C206A4C4E7E}"/>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1" name="Straight Connector 42">
            <a:extLst>
              <a:ext uri="{FF2B5EF4-FFF2-40B4-BE49-F238E27FC236}">
                <a16:creationId xmlns:a16="http://schemas.microsoft.com/office/drawing/2014/main" id="{8B97AFA6-A412-46D9-A646-F44A9A0FE26E}"/>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2" name="Straight Connector 42">
            <a:extLst>
              <a:ext uri="{FF2B5EF4-FFF2-40B4-BE49-F238E27FC236}">
                <a16:creationId xmlns:a16="http://schemas.microsoft.com/office/drawing/2014/main" id="{FEF29EE4-B140-409D-9F1E-BC61E08F19F9}"/>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3" name="TextBox 23">
            <a:extLst>
              <a:ext uri="{FF2B5EF4-FFF2-40B4-BE49-F238E27FC236}">
                <a16:creationId xmlns:a16="http://schemas.microsoft.com/office/drawing/2014/main" id="{7C6B605F-3B38-449E-BA70-5232041C7A7D}"/>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4" name="Straight Connector 42">
            <a:extLst>
              <a:ext uri="{FF2B5EF4-FFF2-40B4-BE49-F238E27FC236}">
                <a16:creationId xmlns:a16="http://schemas.microsoft.com/office/drawing/2014/main" id="{7B3414FD-B94C-4195-BB6A-4F2193736841}"/>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5" name="TextBox 23">
            <a:extLst>
              <a:ext uri="{FF2B5EF4-FFF2-40B4-BE49-F238E27FC236}">
                <a16:creationId xmlns:a16="http://schemas.microsoft.com/office/drawing/2014/main" id="{E8DF3C35-E86C-4EAC-8AD9-AB47D671DC1A}"/>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86" name="TextBox 23">
            <a:extLst>
              <a:ext uri="{FF2B5EF4-FFF2-40B4-BE49-F238E27FC236}">
                <a16:creationId xmlns:a16="http://schemas.microsoft.com/office/drawing/2014/main" id="{060D300D-484F-4493-9ECE-2D0E5F59CA6D}"/>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87" name="Isosceles Triangle 114">
            <a:extLst>
              <a:ext uri="{FF2B5EF4-FFF2-40B4-BE49-F238E27FC236}">
                <a16:creationId xmlns:a16="http://schemas.microsoft.com/office/drawing/2014/main" id="{78878283-C470-48DD-94B1-0710A2332501}"/>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88" name="Straight Connector 42">
            <a:extLst>
              <a:ext uri="{FF2B5EF4-FFF2-40B4-BE49-F238E27FC236}">
                <a16:creationId xmlns:a16="http://schemas.microsoft.com/office/drawing/2014/main" id="{7D6E5A8D-D94A-4369-A6EA-0D024F6261A6}"/>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9" name="Straight Connector 42">
            <a:extLst>
              <a:ext uri="{FF2B5EF4-FFF2-40B4-BE49-F238E27FC236}">
                <a16:creationId xmlns:a16="http://schemas.microsoft.com/office/drawing/2014/main" id="{30D24C1D-70A9-46F1-9082-4B82F0FFB993}"/>
              </a:ext>
            </a:extLst>
          </p:cNvPr>
          <p:cNvCxnSpPr>
            <a:cxnSpLocks noChangeShapeType="1"/>
          </p:cNvCxnSpPr>
          <p:nvPr/>
        </p:nvCxnSpPr>
        <p:spPr bwMode="auto">
          <a:xfrm>
            <a:off x="86868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23468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38</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601678" y="503461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559346" y="5179218"/>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85791" y="381094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836612" y="4426896"/>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89897" y="445176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147732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9 back to serve, but both teams want subs – this happens with a whistle.</a:t>
            </a:r>
          </a:p>
          <a:p>
            <a:pPr eaLnBrk="1" hangingPunct="1">
              <a:spcBef>
                <a:spcPct val="0"/>
              </a:spcBef>
              <a:buClrTx/>
            </a:pPr>
            <a:r>
              <a:rPr lang="en-US" altLang="en-US" sz="1800" dirty="0"/>
              <a:t>Shadle Park subs 8 back in for 14.</a:t>
            </a:r>
          </a:p>
          <a:p>
            <a:pPr eaLnBrk="1" hangingPunct="1">
              <a:spcBef>
                <a:spcPct val="0"/>
              </a:spcBef>
              <a:buClrTx/>
            </a:pPr>
            <a:r>
              <a:rPr lang="en-US" altLang="en-US" sz="1800" dirty="0"/>
              <a:t>Ferris subs 13 for 9.</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00105" y="4513790"/>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800692" y="3757067"/>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717679" y="501552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6963" y="3741922"/>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538096" y="441340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912560" y="5007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519550" y="384733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pic>
        <p:nvPicPr>
          <p:cNvPr id="51" name="Picture 50">
            <a:extLst>
              <a:ext uri="{FF2B5EF4-FFF2-40B4-BE49-F238E27FC236}">
                <a16:creationId xmlns:a16="http://schemas.microsoft.com/office/drawing/2014/main" id="{9BA30EC1-16F1-4CA0-8C19-BADADB29D0E4}"/>
              </a:ext>
            </a:extLst>
          </p:cNvPr>
          <p:cNvPicPr>
            <a:picLocks noChangeAspect="1"/>
          </p:cNvPicPr>
          <p:nvPr/>
        </p:nvPicPr>
        <p:blipFill>
          <a:blip r:embed="rId3"/>
          <a:stretch>
            <a:fillRect/>
          </a:stretch>
        </p:blipFill>
        <p:spPr>
          <a:xfrm>
            <a:off x="0" y="329577"/>
            <a:ext cx="9144000" cy="3007983"/>
          </a:xfrm>
          <a:prstGeom prst="rect">
            <a:avLst/>
          </a:prstGeom>
        </p:spPr>
      </p:pic>
      <p:sp>
        <p:nvSpPr>
          <p:cNvPr id="52" name="TextBox 23">
            <a:extLst>
              <a:ext uri="{FF2B5EF4-FFF2-40B4-BE49-F238E27FC236}">
                <a16:creationId xmlns:a16="http://schemas.microsoft.com/office/drawing/2014/main" id="{CAE60EF3-1E2A-42A3-922B-E340BDDA1AD5}"/>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3" name="TextBox 23">
            <a:extLst>
              <a:ext uri="{FF2B5EF4-FFF2-40B4-BE49-F238E27FC236}">
                <a16:creationId xmlns:a16="http://schemas.microsoft.com/office/drawing/2014/main" id="{F37AC73B-7E07-4C28-BFF8-AB2C688F1C63}"/>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54" name="TextBox 23">
            <a:extLst>
              <a:ext uri="{FF2B5EF4-FFF2-40B4-BE49-F238E27FC236}">
                <a16:creationId xmlns:a16="http://schemas.microsoft.com/office/drawing/2014/main" id="{2FDDD668-3223-4193-ABDB-00126CBB7C23}"/>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7" name="TextBox 23">
            <a:extLst>
              <a:ext uri="{FF2B5EF4-FFF2-40B4-BE49-F238E27FC236}">
                <a16:creationId xmlns:a16="http://schemas.microsoft.com/office/drawing/2014/main" id="{769B0B2C-D929-4BC4-B81D-B11E693BFBF7}"/>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8" name="TextBox 23">
            <a:extLst>
              <a:ext uri="{FF2B5EF4-FFF2-40B4-BE49-F238E27FC236}">
                <a16:creationId xmlns:a16="http://schemas.microsoft.com/office/drawing/2014/main" id="{45381F1F-F2CF-4A09-8F82-53F70BA3D78B}"/>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0" name="TextBox 23">
            <a:extLst>
              <a:ext uri="{FF2B5EF4-FFF2-40B4-BE49-F238E27FC236}">
                <a16:creationId xmlns:a16="http://schemas.microsoft.com/office/drawing/2014/main" id="{E3110CAA-3DFB-4E5F-AEE4-4BD674569DF1}"/>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2" name="TextBox 23">
            <a:extLst>
              <a:ext uri="{FF2B5EF4-FFF2-40B4-BE49-F238E27FC236}">
                <a16:creationId xmlns:a16="http://schemas.microsoft.com/office/drawing/2014/main" id="{B576131E-7CB9-4DC2-801C-1CE7E0F9AA71}"/>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3" name="TextBox 23">
            <a:extLst>
              <a:ext uri="{FF2B5EF4-FFF2-40B4-BE49-F238E27FC236}">
                <a16:creationId xmlns:a16="http://schemas.microsoft.com/office/drawing/2014/main" id="{A72029D9-64DB-4BA3-8DF0-A3F48667FDAD}"/>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4" name="TextBox 23">
            <a:extLst>
              <a:ext uri="{FF2B5EF4-FFF2-40B4-BE49-F238E27FC236}">
                <a16:creationId xmlns:a16="http://schemas.microsoft.com/office/drawing/2014/main" id="{6636977F-C455-4762-AAEE-71510DB07733}"/>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65" name="TextBox 23">
            <a:extLst>
              <a:ext uri="{FF2B5EF4-FFF2-40B4-BE49-F238E27FC236}">
                <a16:creationId xmlns:a16="http://schemas.microsoft.com/office/drawing/2014/main" id="{8FAF0D25-0D19-4310-9118-20EF02CEC4A1}"/>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66" name="TextBox 23">
            <a:extLst>
              <a:ext uri="{FF2B5EF4-FFF2-40B4-BE49-F238E27FC236}">
                <a16:creationId xmlns:a16="http://schemas.microsoft.com/office/drawing/2014/main" id="{CAE9F556-639F-4CF1-89C4-4A5087577F80}"/>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7" name="TextBox 23">
            <a:extLst>
              <a:ext uri="{FF2B5EF4-FFF2-40B4-BE49-F238E27FC236}">
                <a16:creationId xmlns:a16="http://schemas.microsoft.com/office/drawing/2014/main" id="{D0C3E4FB-5825-4284-A96E-296681FB7966}"/>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68" name="TextBox 23">
            <a:extLst>
              <a:ext uri="{FF2B5EF4-FFF2-40B4-BE49-F238E27FC236}">
                <a16:creationId xmlns:a16="http://schemas.microsoft.com/office/drawing/2014/main" id="{FDF4E4C5-D45B-4F50-B38C-9FDA8A19F0FE}"/>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9" name="TextBox 23">
            <a:extLst>
              <a:ext uri="{FF2B5EF4-FFF2-40B4-BE49-F238E27FC236}">
                <a16:creationId xmlns:a16="http://schemas.microsoft.com/office/drawing/2014/main" id="{0EB121B2-A560-4695-9DB7-82C65EE19833}"/>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0" name="TextBox 11">
            <a:extLst>
              <a:ext uri="{FF2B5EF4-FFF2-40B4-BE49-F238E27FC236}">
                <a16:creationId xmlns:a16="http://schemas.microsoft.com/office/drawing/2014/main" id="{9FAEBCEA-D221-436D-8D5D-87594ED92864}"/>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1" name="TextBox 12">
            <a:extLst>
              <a:ext uri="{FF2B5EF4-FFF2-40B4-BE49-F238E27FC236}">
                <a16:creationId xmlns:a16="http://schemas.microsoft.com/office/drawing/2014/main" id="{537B35A7-2647-4273-BCC4-E108C7B32B34}"/>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2" name="TextBox 23">
            <a:extLst>
              <a:ext uri="{FF2B5EF4-FFF2-40B4-BE49-F238E27FC236}">
                <a16:creationId xmlns:a16="http://schemas.microsoft.com/office/drawing/2014/main" id="{8355523A-34A5-42E8-AB29-D70FC9D7A034}"/>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3" name="TextBox 23">
            <a:extLst>
              <a:ext uri="{FF2B5EF4-FFF2-40B4-BE49-F238E27FC236}">
                <a16:creationId xmlns:a16="http://schemas.microsoft.com/office/drawing/2014/main" id="{0D1320EF-3C6B-4035-B05F-E1F6033123AF}"/>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4" name="Straight Connector 42">
            <a:extLst>
              <a:ext uri="{FF2B5EF4-FFF2-40B4-BE49-F238E27FC236}">
                <a16:creationId xmlns:a16="http://schemas.microsoft.com/office/drawing/2014/main" id="{90E4EA57-7770-4B33-902A-B21134ABEFE2}"/>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5" name="Straight Connector 42">
            <a:extLst>
              <a:ext uri="{FF2B5EF4-FFF2-40B4-BE49-F238E27FC236}">
                <a16:creationId xmlns:a16="http://schemas.microsoft.com/office/drawing/2014/main" id="{E4D08264-FD20-47C4-B0A0-0F09FF78E63F}"/>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6" name="Straight Connector 42">
            <a:extLst>
              <a:ext uri="{FF2B5EF4-FFF2-40B4-BE49-F238E27FC236}">
                <a16:creationId xmlns:a16="http://schemas.microsoft.com/office/drawing/2014/main" id="{B7828611-E1F4-417C-9C31-A12E82A01D61}"/>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7" name="TextBox 23">
            <a:extLst>
              <a:ext uri="{FF2B5EF4-FFF2-40B4-BE49-F238E27FC236}">
                <a16:creationId xmlns:a16="http://schemas.microsoft.com/office/drawing/2014/main" id="{6B4027F6-9EA5-4FD1-8F3E-CD1670423951}"/>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78" name="Straight Connector 163">
            <a:extLst>
              <a:ext uri="{FF2B5EF4-FFF2-40B4-BE49-F238E27FC236}">
                <a16:creationId xmlns:a16="http://schemas.microsoft.com/office/drawing/2014/main" id="{15ECD7F5-F186-4AE7-BE4B-3EB4DDE3F929}"/>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9" name="Straight Connector 163">
            <a:extLst>
              <a:ext uri="{FF2B5EF4-FFF2-40B4-BE49-F238E27FC236}">
                <a16:creationId xmlns:a16="http://schemas.microsoft.com/office/drawing/2014/main" id="{71807D3B-3B08-447C-81A2-7CF5EA1D9E64}"/>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0" name="TextBox 23">
            <a:extLst>
              <a:ext uri="{FF2B5EF4-FFF2-40B4-BE49-F238E27FC236}">
                <a16:creationId xmlns:a16="http://schemas.microsoft.com/office/drawing/2014/main" id="{DBAAAC81-A907-4630-85C1-A4CC1A8A921D}"/>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1" name="Straight Connector 42">
            <a:extLst>
              <a:ext uri="{FF2B5EF4-FFF2-40B4-BE49-F238E27FC236}">
                <a16:creationId xmlns:a16="http://schemas.microsoft.com/office/drawing/2014/main" id="{54E66EF1-FFCC-4CE9-A28D-F4A336E850C6}"/>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2" name="Straight Connector 42">
            <a:extLst>
              <a:ext uri="{FF2B5EF4-FFF2-40B4-BE49-F238E27FC236}">
                <a16:creationId xmlns:a16="http://schemas.microsoft.com/office/drawing/2014/main" id="{177539B7-D031-437D-8D2A-530D4E8E6E1B}"/>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3" name="TextBox 23">
            <a:extLst>
              <a:ext uri="{FF2B5EF4-FFF2-40B4-BE49-F238E27FC236}">
                <a16:creationId xmlns:a16="http://schemas.microsoft.com/office/drawing/2014/main" id="{7A9B8D1B-C34C-4AFA-85B5-5E7FF3FF45A7}"/>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4" name="Straight Connector 42">
            <a:extLst>
              <a:ext uri="{FF2B5EF4-FFF2-40B4-BE49-F238E27FC236}">
                <a16:creationId xmlns:a16="http://schemas.microsoft.com/office/drawing/2014/main" id="{CE595420-53D1-43DA-8466-04F982B39176}"/>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5" name="TextBox 23">
            <a:extLst>
              <a:ext uri="{FF2B5EF4-FFF2-40B4-BE49-F238E27FC236}">
                <a16:creationId xmlns:a16="http://schemas.microsoft.com/office/drawing/2014/main" id="{A86E1BA1-F7FB-44A4-8CB6-CF2D71EDD669}"/>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86" name="TextBox 23">
            <a:extLst>
              <a:ext uri="{FF2B5EF4-FFF2-40B4-BE49-F238E27FC236}">
                <a16:creationId xmlns:a16="http://schemas.microsoft.com/office/drawing/2014/main" id="{8E2C73EC-4B10-4DB5-AB8D-714CD2E30AF1}"/>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87" name="Isosceles Triangle 114">
            <a:extLst>
              <a:ext uri="{FF2B5EF4-FFF2-40B4-BE49-F238E27FC236}">
                <a16:creationId xmlns:a16="http://schemas.microsoft.com/office/drawing/2014/main" id="{281C3A58-3160-490D-A38C-1FA65AE1CA63}"/>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88" name="Straight Connector 42">
            <a:extLst>
              <a:ext uri="{FF2B5EF4-FFF2-40B4-BE49-F238E27FC236}">
                <a16:creationId xmlns:a16="http://schemas.microsoft.com/office/drawing/2014/main" id="{2B617877-468D-45B2-9DB7-A7CC49635C63}"/>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9" name="Straight Connector 42">
            <a:extLst>
              <a:ext uri="{FF2B5EF4-FFF2-40B4-BE49-F238E27FC236}">
                <a16:creationId xmlns:a16="http://schemas.microsoft.com/office/drawing/2014/main" id="{44BAFDA1-4F3C-4F68-A449-F4C73CD39B68}"/>
              </a:ext>
            </a:extLst>
          </p:cNvPr>
          <p:cNvCxnSpPr>
            <a:cxnSpLocks noChangeShapeType="1"/>
          </p:cNvCxnSpPr>
          <p:nvPr/>
        </p:nvCxnSpPr>
        <p:spPr bwMode="auto">
          <a:xfrm>
            <a:off x="86868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55" name="Straight Connector 163">
            <a:extLst>
              <a:ext uri="{FF2B5EF4-FFF2-40B4-BE49-F238E27FC236}">
                <a16:creationId xmlns:a16="http://schemas.microsoft.com/office/drawing/2014/main" id="{7B79E079-67CE-40AC-98DE-CF045C2EE975}"/>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59" name="TextBox 23">
            <a:extLst>
              <a:ext uri="{FF2B5EF4-FFF2-40B4-BE49-F238E27FC236}">
                <a16:creationId xmlns:a16="http://schemas.microsoft.com/office/drawing/2014/main" id="{77E1F825-BDE1-468A-AB57-6E4AB869BFDE}"/>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56" name="Straight Connector 163">
            <a:extLst>
              <a:ext uri="{FF2B5EF4-FFF2-40B4-BE49-F238E27FC236}">
                <a16:creationId xmlns:a16="http://schemas.microsoft.com/office/drawing/2014/main" id="{1C933C26-DB78-42D5-9263-8DCEEB782365}"/>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61" name="TextBox 165">
            <a:extLst>
              <a:ext uri="{FF2B5EF4-FFF2-40B4-BE49-F238E27FC236}">
                <a16:creationId xmlns:a16="http://schemas.microsoft.com/office/drawing/2014/main" id="{0D4C3303-470D-434A-8707-87B87CAC0BA5}"/>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spTree>
    <p:extLst>
      <p:ext uri="{BB962C8B-B14F-4D97-AF65-F5344CB8AC3E}">
        <p14:creationId xmlns:p14="http://schemas.microsoft.com/office/powerpoint/2010/main" val="1961439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39</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601678" y="503461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559346" y="5179218"/>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85791" y="381094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836612" y="4426896"/>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89897" y="445176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175432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9 back to serve, but both teams want subs – this happens with a whistle.</a:t>
            </a:r>
          </a:p>
          <a:p>
            <a:pPr eaLnBrk="1" hangingPunct="1">
              <a:spcBef>
                <a:spcPct val="0"/>
              </a:spcBef>
              <a:buClrTx/>
            </a:pPr>
            <a:r>
              <a:rPr lang="en-US" altLang="en-US" sz="1800" dirty="0"/>
              <a:t>Shadle Park subs 8 back in for 14.</a:t>
            </a:r>
          </a:p>
          <a:p>
            <a:pPr eaLnBrk="1" hangingPunct="1">
              <a:spcBef>
                <a:spcPct val="0"/>
              </a:spcBef>
              <a:buClrTx/>
            </a:pPr>
            <a:r>
              <a:rPr lang="en-US" altLang="en-US" sz="1800" dirty="0"/>
              <a:t>Ferris subs 13 for 9.</a:t>
            </a:r>
          </a:p>
          <a:p>
            <a:pPr eaLnBrk="1" hangingPunct="1">
              <a:spcBef>
                <a:spcPct val="0"/>
              </a:spcBef>
              <a:buClrTx/>
            </a:pPr>
            <a:r>
              <a:rPr lang="en-US" altLang="en-US" sz="1800" dirty="0"/>
              <a:t>Don’t forget to mark the subs!</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00105" y="4513790"/>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800692" y="3757067"/>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717679" y="501552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6963" y="3741922"/>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538096" y="441340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912560" y="5007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519550" y="384733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pic>
        <p:nvPicPr>
          <p:cNvPr id="51" name="Picture 50">
            <a:extLst>
              <a:ext uri="{FF2B5EF4-FFF2-40B4-BE49-F238E27FC236}">
                <a16:creationId xmlns:a16="http://schemas.microsoft.com/office/drawing/2014/main" id="{9BA30EC1-16F1-4CA0-8C19-BADADB29D0E4}"/>
              </a:ext>
            </a:extLst>
          </p:cNvPr>
          <p:cNvPicPr>
            <a:picLocks noChangeAspect="1"/>
          </p:cNvPicPr>
          <p:nvPr/>
        </p:nvPicPr>
        <p:blipFill>
          <a:blip r:embed="rId3"/>
          <a:stretch>
            <a:fillRect/>
          </a:stretch>
        </p:blipFill>
        <p:spPr>
          <a:xfrm>
            <a:off x="0" y="329577"/>
            <a:ext cx="9144000" cy="3007983"/>
          </a:xfrm>
          <a:prstGeom prst="rect">
            <a:avLst/>
          </a:prstGeom>
        </p:spPr>
      </p:pic>
      <p:sp>
        <p:nvSpPr>
          <p:cNvPr id="52" name="TextBox 23">
            <a:extLst>
              <a:ext uri="{FF2B5EF4-FFF2-40B4-BE49-F238E27FC236}">
                <a16:creationId xmlns:a16="http://schemas.microsoft.com/office/drawing/2014/main" id="{CAE60EF3-1E2A-42A3-922B-E340BDDA1AD5}"/>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3" name="TextBox 23">
            <a:extLst>
              <a:ext uri="{FF2B5EF4-FFF2-40B4-BE49-F238E27FC236}">
                <a16:creationId xmlns:a16="http://schemas.microsoft.com/office/drawing/2014/main" id="{F37AC73B-7E07-4C28-BFF8-AB2C688F1C63}"/>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54" name="TextBox 23">
            <a:extLst>
              <a:ext uri="{FF2B5EF4-FFF2-40B4-BE49-F238E27FC236}">
                <a16:creationId xmlns:a16="http://schemas.microsoft.com/office/drawing/2014/main" id="{2FDDD668-3223-4193-ABDB-00126CBB7C23}"/>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7" name="TextBox 23">
            <a:extLst>
              <a:ext uri="{FF2B5EF4-FFF2-40B4-BE49-F238E27FC236}">
                <a16:creationId xmlns:a16="http://schemas.microsoft.com/office/drawing/2014/main" id="{769B0B2C-D929-4BC4-B81D-B11E693BFBF7}"/>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8" name="TextBox 23">
            <a:extLst>
              <a:ext uri="{FF2B5EF4-FFF2-40B4-BE49-F238E27FC236}">
                <a16:creationId xmlns:a16="http://schemas.microsoft.com/office/drawing/2014/main" id="{45381F1F-F2CF-4A09-8F82-53F70BA3D78B}"/>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0" name="TextBox 23">
            <a:extLst>
              <a:ext uri="{FF2B5EF4-FFF2-40B4-BE49-F238E27FC236}">
                <a16:creationId xmlns:a16="http://schemas.microsoft.com/office/drawing/2014/main" id="{E3110CAA-3DFB-4E5F-AEE4-4BD674569DF1}"/>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2" name="TextBox 23">
            <a:extLst>
              <a:ext uri="{FF2B5EF4-FFF2-40B4-BE49-F238E27FC236}">
                <a16:creationId xmlns:a16="http://schemas.microsoft.com/office/drawing/2014/main" id="{B576131E-7CB9-4DC2-801C-1CE7E0F9AA71}"/>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3" name="TextBox 23">
            <a:extLst>
              <a:ext uri="{FF2B5EF4-FFF2-40B4-BE49-F238E27FC236}">
                <a16:creationId xmlns:a16="http://schemas.microsoft.com/office/drawing/2014/main" id="{A72029D9-64DB-4BA3-8DF0-A3F48667FDAD}"/>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4" name="TextBox 23">
            <a:extLst>
              <a:ext uri="{FF2B5EF4-FFF2-40B4-BE49-F238E27FC236}">
                <a16:creationId xmlns:a16="http://schemas.microsoft.com/office/drawing/2014/main" id="{6636977F-C455-4762-AAEE-71510DB07733}"/>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65" name="TextBox 23">
            <a:extLst>
              <a:ext uri="{FF2B5EF4-FFF2-40B4-BE49-F238E27FC236}">
                <a16:creationId xmlns:a16="http://schemas.microsoft.com/office/drawing/2014/main" id="{8FAF0D25-0D19-4310-9118-20EF02CEC4A1}"/>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66" name="TextBox 23">
            <a:extLst>
              <a:ext uri="{FF2B5EF4-FFF2-40B4-BE49-F238E27FC236}">
                <a16:creationId xmlns:a16="http://schemas.microsoft.com/office/drawing/2014/main" id="{CAE9F556-639F-4CF1-89C4-4A5087577F80}"/>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7" name="TextBox 23">
            <a:extLst>
              <a:ext uri="{FF2B5EF4-FFF2-40B4-BE49-F238E27FC236}">
                <a16:creationId xmlns:a16="http://schemas.microsoft.com/office/drawing/2014/main" id="{D0C3E4FB-5825-4284-A96E-296681FB7966}"/>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68" name="TextBox 23">
            <a:extLst>
              <a:ext uri="{FF2B5EF4-FFF2-40B4-BE49-F238E27FC236}">
                <a16:creationId xmlns:a16="http://schemas.microsoft.com/office/drawing/2014/main" id="{FDF4E4C5-D45B-4F50-B38C-9FDA8A19F0FE}"/>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9" name="TextBox 23">
            <a:extLst>
              <a:ext uri="{FF2B5EF4-FFF2-40B4-BE49-F238E27FC236}">
                <a16:creationId xmlns:a16="http://schemas.microsoft.com/office/drawing/2014/main" id="{0EB121B2-A560-4695-9DB7-82C65EE19833}"/>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0" name="TextBox 11">
            <a:extLst>
              <a:ext uri="{FF2B5EF4-FFF2-40B4-BE49-F238E27FC236}">
                <a16:creationId xmlns:a16="http://schemas.microsoft.com/office/drawing/2014/main" id="{9FAEBCEA-D221-436D-8D5D-87594ED92864}"/>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1" name="TextBox 12">
            <a:extLst>
              <a:ext uri="{FF2B5EF4-FFF2-40B4-BE49-F238E27FC236}">
                <a16:creationId xmlns:a16="http://schemas.microsoft.com/office/drawing/2014/main" id="{537B35A7-2647-4273-BCC4-E108C7B32B34}"/>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2" name="TextBox 23">
            <a:extLst>
              <a:ext uri="{FF2B5EF4-FFF2-40B4-BE49-F238E27FC236}">
                <a16:creationId xmlns:a16="http://schemas.microsoft.com/office/drawing/2014/main" id="{8355523A-34A5-42E8-AB29-D70FC9D7A034}"/>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3" name="TextBox 23">
            <a:extLst>
              <a:ext uri="{FF2B5EF4-FFF2-40B4-BE49-F238E27FC236}">
                <a16:creationId xmlns:a16="http://schemas.microsoft.com/office/drawing/2014/main" id="{0D1320EF-3C6B-4035-B05F-E1F6033123AF}"/>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4" name="Straight Connector 42">
            <a:extLst>
              <a:ext uri="{FF2B5EF4-FFF2-40B4-BE49-F238E27FC236}">
                <a16:creationId xmlns:a16="http://schemas.microsoft.com/office/drawing/2014/main" id="{90E4EA57-7770-4B33-902A-B21134ABEFE2}"/>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5" name="Straight Connector 42">
            <a:extLst>
              <a:ext uri="{FF2B5EF4-FFF2-40B4-BE49-F238E27FC236}">
                <a16:creationId xmlns:a16="http://schemas.microsoft.com/office/drawing/2014/main" id="{E4D08264-FD20-47C4-B0A0-0F09FF78E63F}"/>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6" name="Straight Connector 42">
            <a:extLst>
              <a:ext uri="{FF2B5EF4-FFF2-40B4-BE49-F238E27FC236}">
                <a16:creationId xmlns:a16="http://schemas.microsoft.com/office/drawing/2014/main" id="{B7828611-E1F4-417C-9C31-A12E82A01D61}"/>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7" name="TextBox 23">
            <a:extLst>
              <a:ext uri="{FF2B5EF4-FFF2-40B4-BE49-F238E27FC236}">
                <a16:creationId xmlns:a16="http://schemas.microsoft.com/office/drawing/2014/main" id="{6B4027F6-9EA5-4FD1-8F3E-CD1670423951}"/>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78" name="Straight Connector 163">
            <a:extLst>
              <a:ext uri="{FF2B5EF4-FFF2-40B4-BE49-F238E27FC236}">
                <a16:creationId xmlns:a16="http://schemas.microsoft.com/office/drawing/2014/main" id="{15ECD7F5-F186-4AE7-BE4B-3EB4DDE3F929}"/>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9" name="Straight Connector 163">
            <a:extLst>
              <a:ext uri="{FF2B5EF4-FFF2-40B4-BE49-F238E27FC236}">
                <a16:creationId xmlns:a16="http://schemas.microsoft.com/office/drawing/2014/main" id="{71807D3B-3B08-447C-81A2-7CF5EA1D9E64}"/>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0" name="TextBox 23">
            <a:extLst>
              <a:ext uri="{FF2B5EF4-FFF2-40B4-BE49-F238E27FC236}">
                <a16:creationId xmlns:a16="http://schemas.microsoft.com/office/drawing/2014/main" id="{DBAAAC81-A907-4630-85C1-A4CC1A8A921D}"/>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1" name="Straight Connector 42">
            <a:extLst>
              <a:ext uri="{FF2B5EF4-FFF2-40B4-BE49-F238E27FC236}">
                <a16:creationId xmlns:a16="http://schemas.microsoft.com/office/drawing/2014/main" id="{54E66EF1-FFCC-4CE9-A28D-F4A336E850C6}"/>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2" name="Straight Connector 42">
            <a:extLst>
              <a:ext uri="{FF2B5EF4-FFF2-40B4-BE49-F238E27FC236}">
                <a16:creationId xmlns:a16="http://schemas.microsoft.com/office/drawing/2014/main" id="{177539B7-D031-437D-8D2A-530D4E8E6E1B}"/>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3" name="TextBox 23">
            <a:extLst>
              <a:ext uri="{FF2B5EF4-FFF2-40B4-BE49-F238E27FC236}">
                <a16:creationId xmlns:a16="http://schemas.microsoft.com/office/drawing/2014/main" id="{7A9B8D1B-C34C-4AFA-85B5-5E7FF3FF45A7}"/>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4" name="Straight Connector 42">
            <a:extLst>
              <a:ext uri="{FF2B5EF4-FFF2-40B4-BE49-F238E27FC236}">
                <a16:creationId xmlns:a16="http://schemas.microsoft.com/office/drawing/2014/main" id="{CE595420-53D1-43DA-8466-04F982B39176}"/>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5" name="TextBox 23">
            <a:extLst>
              <a:ext uri="{FF2B5EF4-FFF2-40B4-BE49-F238E27FC236}">
                <a16:creationId xmlns:a16="http://schemas.microsoft.com/office/drawing/2014/main" id="{A86E1BA1-F7FB-44A4-8CB6-CF2D71EDD669}"/>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86" name="TextBox 23">
            <a:extLst>
              <a:ext uri="{FF2B5EF4-FFF2-40B4-BE49-F238E27FC236}">
                <a16:creationId xmlns:a16="http://schemas.microsoft.com/office/drawing/2014/main" id="{8E2C73EC-4B10-4DB5-AB8D-714CD2E30AF1}"/>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87" name="Isosceles Triangle 114">
            <a:extLst>
              <a:ext uri="{FF2B5EF4-FFF2-40B4-BE49-F238E27FC236}">
                <a16:creationId xmlns:a16="http://schemas.microsoft.com/office/drawing/2014/main" id="{281C3A58-3160-490D-A38C-1FA65AE1CA63}"/>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88" name="Straight Connector 42">
            <a:extLst>
              <a:ext uri="{FF2B5EF4-FFF2-40B4-BE49-F238E27FC236}">
                <a16:creationId xmlns:a16="http://schemas.microsoft.com/office/drawing/2014/main" id="{2B617877-468D-45B2-9DB7-A7CC49635C63}"/>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9" name="Straight Connector 42">
            <a:extLst>
              <a:ext uri="{FF2B5EF4-FFF2-40B4-BE49-F238E27FC236}">
                <a16:creationId xmlns:a16="http://schemas.microsoft.com/office/drawing/2014/main" id="{44BAFDA1-4F3C-4F68-A449-F4C73CD39B68}"/>
              </a:ext>
            </a:extLst>
          </p:cNvPr>
          <p:cNvCxnSpPr>
            <a:cxnSpLocks noChangeShapeType="1"/>
          </p:cNvCxnSpPr>
          <p:nvPr/>
        </p:nvCxnSpPr>
        <p:spPr bwMode="auto">
          <a:xfrm>
            <a:off x="86868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55" name="Straight Connector 163">
            <a:extLst>
              <a:ext uri="{FF2B5EF4-FFF2-40B4-BE49-F238E27FC236}">
                <a16:creationId xmlns:a16="http://schemas.microsoft.com/office/drawing/2014/main" id="{7B79E079-67CE-40AC-98DE-CF045C2EE975}"/>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59" name="TextBox 23">
            <a:extLst>
              <a:ext uri="{FF2B5EF4-FFF2-40B4-BE49-F238E27FC236}">
                <a16:creationId xmlns:a16="http://schemas.microsoft.com/office/drawing/2014/main" id="{77E1F825-BDE1-468A-AB57-6E4AB869BFDE}"/>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56" name="Straight Connector 163">
            <a:extLst>
              <a:ext uri="{FF2B5EF4-FFF2-40B4-BE49-F238E27FC236}">
                <a16:creationId xmlns:a16="http://schemas.microsoft.com/office/drawing/2014/main" id="{1C933C26-DB78-42D5-9263-8DCEEB782365}"/>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61" name="TextBox 165">
            <a:extLst>
              <a:ext uri="{FF2B5EF4-FFF2-40B4-BE49-F238E27FC236}">
                <a16:creationId xmlns:a16="http://schemas.microsoft.com/office/drawing/2014/main" id="{0D4C3303-470D-434A-8707-87B87CAC0BA5}"/>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90" name="Straight Connector 163">
            <a:extLst>
              <a:ext uri="{FF2B5EF4-FFF2-40B4-BE49-F238E27FC236}">
                <a16:creationId xmlns:a16="http://schemas.microsoft.com/office/drawing/2014/main" id="{ECB2BEF1-2814-4AA0-8CD3-A0870824D4F2}"/>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91" name="Straight Connector 163">
            <a:extLst>
              <a:ext uri="{FF2B5EF4-FFF2-40B4-BE49-F238E27FC236}">
                <a16:creationId xmlns:a16="http://schemas.microsoft.com/office/drawing/2014/main" id="{89326A1D-7FA5-474E-9BEF-DB35D2F030FC}"/>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92" name="Straight Connector 42">
            <a:extLst>
              <a:ext uri="{FF2B5EF4-FFF2-40B4-BE49-F238E27FC236}">
                <a16:creationId xmlns:a16="http://schemas.microsoft.com/office/drawing/2014/main" id="{7CF98969-1196-4918-BBFD-82CE125C89A9}"/>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30641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Slide Number Placeholder 3">
            <a:extLst>
              <a:ext uri="{FF2B5EF4-FFF2-40B4-BE49-F238E27FC236}">
                <a16:creationId xmlns:a16="http://schemas.microsoft.com/office/drawing/2014/main" id="{C9E2BDD7-8C01-4CF1-A166-AE8D3047CB3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B0C2A6E5-8B2B-45EF-9199-49F10AE331B2}" type="slidenum">
              <a:rPr lang="en-US" altLang="en-US" sz="1000" smtClean="0"/>
              <a:pPr>
                <a:spcBef>
                  <a:spcPct val="0"/>
                </a:spcBef>
                <a:buClrTx/>
                <a:buFontTx/>
                <a:buNone/>
              </a:pPr>
              <a:t>4</a:t>
            </a:fld>
            <a:endParaRPr lang="en-US" altLang="en-US" sz="1000"/>
          </a:p>
        </p:txBody>
      </p:sp>
      <p:sp>
        <p:nvSpPr>
          <p:cNvPr id="222211" name="Text Box 3">
            <a:extLst>
              <a:ext uri="{FF2B5EF4-FFF2-40B4-BE49-F238E27FC236}">
                <a16:creationId xmlns:a16="http://schemas.microsoft.com/office/drawing/2014/main" id="{6267CC5D-77F7-4642-91BB-49A03E9B4E71}"/>
              </a:ext>
            </a:extLst>
          </p:cNvPr>
          <p:cNvSpPr txBox="1">
            <a:spLocks noChangeArrowheads="1"/>
          </p:cNvSpPr>
          <p:nvPr/>
        </p:nvSpPr>
        <p:spPr bwMode="auto">
          <a:xfrm>
            <a:off x="2776538" y="6099175"/>
            <a:ext cx="344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0"/>
              <a:t>WIAA score sheet</a:t>
            </a:r>
          </a:p>
        </p:txBody>
      </p:sp>
      <p:pic>
        <p:nvPicPr>
          <p:cNvPr id="222215" name="Picture 7" descr="Vball9">
            <a:extLst>
              <a:ext uri="{FF2B5EF4-FFF2-40B4-BE49-F238E27FC236}">
                <a16:creationId xmlns:a16="http://schemas.microsoft.com/office/drawing/2014/main" id="{4D051D73-5F9F-46C3-A313-B2BEA9482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a:extLst>
              <a:ext uri="{FF2B5EF4-FFF2-40B4-BE49-F238E27FC236}">
                <a16:creationId xmlns:a16="http://schemas.microsoft.com/office/drawing/2014/main" id="{A2C48118-47F3-4692-A3F1-BE93B3A8DA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3" y="311150"/>
            <a:ext cx="8093075"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hold" grpId="0" nodeType="afterEffect">
                                  <p:stCondLst>
                                    <p:cond delay="0"/>
                                  </p:stCondLst>
                                  <p:childTnLst>
                                    <p:animClr clrSpc="rgb" dir="cw">
                                      <p:cBhvr override="childStyle">
                                        <p:cTn id="6" dur="1000" autoRev="1" fill="hold"/>
                                        <p:tgtEl>
                                          <p:spTgt spid="222211"/>
                                        </p:tgtEl>
                                        <p:attrNameLst>
                                          <p:attrName>style.color</p:attrName>
                                        </p:attrNameLst>
                                      </p:cBhvr>
                                      <p:to>
                                        <a:schemeClr val="bg1"/>
                                      </p:to>
                                    </p:animClr>
                                    <p:animClr clrSpc="rgb" dir="cw">
                                      <p:cBhvr>
                                        <p:cTn id="7" dur="1000" autoRev="1" fill="hold"/>
                                        <p:tgtEl>
                                          <p:spTgt spid="222211"/>
                                        </p:tgtEl>
                                        <p:attrNameLst>
                                          <p:attrName>fillcolor</p:attrName>
                                        </p:attrNameLst>
                                      </p:cBhvr>
                                      <p:to>
                                        <a:schemeClr val="bg1"/>
                                      </p:to>
                                    </p:animClr>
                                    <p:set>
                                      <p:cBhvr>
                                        <p:cTn id="8" dur="1000" autoRev="1" fill="hold"/>
                                        <p:tgtEl>
                                          <p:spTgt spid="222211"/>
                                        </p:tgtEl>
                                        <p:attrNameLst>
                                          <p:attrName>fill.type</p:attrName>
                                        </p:attrNameLst>
                                      </p:cBhvr>
                                      <p:to>
                                        <p:strVal val="solid"/>
                                      </p:to>
                                    </p:set>
                                    <p:set>
                                      <p:cBhvr>
                                        <p:cTn id="9" dur="1000" autoRev="1" fill="hold"/>
                                        <p:tgtEl>
                                          <p:spTgt spid="222211"/>
                                        </p:tgtEl>
                                        <p:attrNameLst>
                                          <p:attrName>fill.on</p:attrName>
                                        </p:attrNameLst>
                                      </p:cBhvr>
                                      <p:to>
                                        <p:strVal val="true"/>
                                      </p:to>
                                    </p:set>
                                  </p:childTnLst>
                                </p:cTn>
                              </p:par>
                            </p:childTnLst>
                          </p:cTn>
                        </p:par>
                        <p:par>
                          <p:cTn id="10" fill="hold" nodeType="afterGroup">
                            <p:stCondLst>
                              <p:cond delay="2000"/>
                            </p:stCondLst>
                            <p:childTnLst>
                              <p:par>
                                <p:cTn id="11" presetID="4" presetClass="entr" presetSubtype="32" fill="hold" nodeType="afterEffect">
                                  <p:stCondLst>
                                    <p:cond delay="0"/>
                                  </p:stCondLst>
                                  <p:childTnLst>
                                    <p:set>
                                      <p:cBhvr>
                                        <p:cTn id="12" dur="1" fill="hold">
                                          <p:stCondLst>
                                            <p:cond delay="0"/>
                                          </p:stCondLst>
                                        </p:cTn>
                                        <p:tgtEl>
                                          <p:spTgt spid="222215"/>
                                        </p:tgtEl>
                                        <p:attrNameLst>
                                          <p:attrName>style.visibility</p:attrName>
                                        </p:attrNameLst>
                                      </p:cBhvr>
                                      <p:to>
                                        <p:strVal val="visible"/>
                                      </p:to>
                                    </p:set>
                                    <p:animEffect transition="in" filter="box(out)">
                                      <p:cBhvr>
                                        <p:cTn id="13" dur="500"/>
                                        <p:tgtEl>
                                          <p:spTgt spid="222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40</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601678" y="503461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559346" y="5179218"/>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85791" y="381094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836612" y="4426896"/>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89897" y="445176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92333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a:t>
            </a:r>
            <a:r>
              <a:rPr lang="en-US" altLang="en-US" sz="1800" dirty="0" err="1"/>
              <a:t>Shadle</a:t>
            </a:r>
            <a:r>
              <a:rPr lang="en-US" altLang="en-US" sz="1800" dirty="0"/>
              <a:t> Park 10 back to serve.</a:t>
            </a:r>
          </a:p>
          <a:p>
            <a:pPr eaLnBrk="1" hangingPunct="1">
              <a:spcBef>
                <a:spcPct val="0"/>
              </a:spcBef>
              <a:buClrTx/>
            </a:pPr>
            <a:r>
              <a:rPr lang="en-US" altLang="en-US" sz="1800" dirty="0"/>
              <a:t>4 replaces the Libero.</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00105" y="4513790"/>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800692" y="3757067"/>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717679" y="501552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6963" y="3741922"/>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538096" y="441340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912560" y="5007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519550" y="384733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865019" y="572159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52" name="Arc 51">
            <a:extLst>
              <a:ext uri="{FF2B5EF4-FFF2-40B4-BE49-F238E27FC236}">
                <a16:creationId xmlns:a16="http://schemas.microsoft.com/office/drawing/2014/main" id="{EDF7CDDE-D81B-4B88-8AF2-712558E07E1C}"/>
              </a:ext>
            </a:extLst>
          </p:cNvPr>
          <p:cNvSpPr/>
          <p:nvPr/>
        </p:nvSpPr>
        <p:spPr bwMode="auto">
          <a:xfrm rot="619483" flipH="1">
            <a:off x="1067925" y="4021647"/>
            <a:ext cx="1243945" cy="3705200"/>
          </a:xfrm>
          <a:prstGeom prst="arc">
            <a:avLst>
              <a:gd name="adj1" fmla="val 16388764"/>
              <a:gd name="adj2" fmla="val 21598113"/>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sp>
        <p:nvSpPr>
          <p:cNvPr id="53" name="Arc 52">
            <a:extLst>
              <a:ext uri="{FF2B5EF4-FFF2-40B4-BE49-F238E27FC236}">
                <a16:creationId xmlns:a16="http://schemas.microsoft.com/office/drawing/2014/main" id="{3FB20640-16CF-4B53-9FE1-BAAE86515766}"/>
              </a:ext>
            </a:extLst>
          </p:cNvPr>
          <p:cNvSpPr/>
          <p:nvPr/>
        </p:nvSpPr>
        <p:spPr bwMode="auto">
          <a:xfrm flipH="1">
            <a:off x="525462" y="3976689"/>
            <a:ext cx="639763" cy="2768600"/>
          </a:xfrm>
          <a:prstGeom prst="arc">
            <a:avLst>
              <a:gd name="adj1" fmla="val 16388764"/>
              <a:gd name="adj2" fmla="val 3763921"/>
            </a:avLst>
          </a:prstGeom>
          <a:noFill/>
          <a:ln w="9525" cap="flat" cmpd="sng" algn="ctr">
            <a:solidFill>
              <a:schemeClr val="tx1"/>
            </a:solidFill>
            <a:prstDash val="solid"/>
            <a:round/>
            <a:headEnd type="none" w="med" len="med"/>
            <a:tailEnd type="triangle" w="med" len="med"/>
          </a:ln>
          <a:effectLst/>
        </p:spPr>
        <p:txBody>
          <a:bodyPr/>
          <a:lstStyle/>
          <a:p>
            <a:pPr eaLnBrk="1" hangingPunct="1">
              <a:defRPr/>
            </a:pPr>
            <a:endParaRPr lang="en-US">
              <a:latin typeface="Arial" charset="0"/>
            </a:endParaRPr>
          </a:p>
        </p:txBody>
      </p:sp>
      <p:pic>
        <p:nvPicPr>
          <p:cNvPr id="54" name="Picture 53">
            <a:extLst>
              <a:ext uri="{FF2B5EF4-FFF2-40B4-BE49-F238E27FC236}">
                <a16:creationId xmlns:a16="http://schemas.microsoft.com/office/drawing/2014/main" id="{ADF843E5-F4FF-4975-B92D-FFF19ECF47A8}"/>
              </a:ext>
            </a:extLst>
          </p:cNvPr>
          <p:cNvPicPr>
            <a:picLocks noChangeAspect="1"/>
          </p:cNvPicPr>
          <p:nvPr/>
        </p:nvPicPr>
        <p:blipFill>
          <a:blip r:embed="rId3"/>
          <a:stretch>
            <a:fillRect/>
          </a:stretch>
        </p:blipFill>
        <p:spPr>
          <a:xfrm>
            <a:off x="0" y="329577"/>
            <a:ext cx="9144000" cy="3007983"/>
          </a:xfrm>
          <a:prstGeom prst="rect">
            <a:avLst/>
          </a:prstGeom>
        </p:spPr>
      </p:pic>
      <p:sp>
        <p:nvSpPr>
          <p:cNvPr id="57" name="TextBox 23">
            <a:extLst>
              <a:ext uri="{FF2B5EF4-FFF2-40B4-BE49-F238E27FC236}">
                <a16:creationId xmlns:a16="http://schemas.microsoft.com/office/drawing/2014/main" id="{C1DCDF90-05DD-4EC3-8198-C4E8E4E5479E}"/>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8" name="TextBox 23">
            <a:extLst>
              <a:ext uri="{FF2B5EF4-FFF2-40B4-BE49-F238E27FC236}">
                <a16:creationId xmlns:a16="http://schemas.microsoft.com/office/drawing/2014/main" id="{7D614884-0A79-46C9-9246-DAD0FBD02BD2}"/>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0" name="TextBox 23">
            <a:extLst>
              <a:ext uri="{FF2B5EF4-FFF2-40B4-BE49-F238E27FC236}">
                <a16:creationId xmlns:a16="http://schemas.microsoft.com/office/drawing/2014/main" id="{87024880-5D93-407B-B042-5AA7364150D1}"/>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2" name="TextBox 23">
            <a:extLst>
              <a:ext uri="{FF2B5EF4-FFF2-40B4-BE49-F238E27FC236}">
                <a16:creationId xmlns:a16="http://schemas.microsoft.com/office/drawing/2014/main" id="{CE683297-EDB9-42AD-A1A6-56FB9EFC4039}"/>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3" name="TextBox 23">
            <a:extLst>
              <a:ext uri="{FF2B5EF4-FFF2-40B4-BE49-F238E27FC236}">
                <a16:creationId xmlns:a16="http://schemas.microsoft.com/office/drawing/2014/main" id="{1B880FCC-1407-4405-B978-43127B88BB59}"/>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4" name="TextBox 23">
            <a:extLst>
              <a:ext uri="{FF2B5EF4-FFF2-40B4-BE49-F238E27FC236}">
                <a16:creationId xmlns:a16="http://schemas.microsoft.com/office/drawing/2014/main" id="{BF04C60E-747C-44AC-8C15-4861C3EAA83B}"/>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5" name="TextBox 23">
            <a:extLst>
              <a:ext uri="{FF2B5EF4-FFF2-40B4-BE49-F238E27FC236}">
                <a16:creationId xmlns:a16="http://schemas.microsoft.com/office/drawing/2014/main" id="{2126DA12-0D46-4378-AB80-23E8EFE8F880}"/>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6" name="TextBox 23">
            <a:extLst>
              <a:ext uri="{FF2B5EF4-FFF2-40B4-BE49-F238E27FC236}">
                <a16:creationId xmlns:a16="http://schemas.microsoft.com/office/drawing/2014/main" id="{C4408BD3-C371-4E66-9D5F-5B190321175E}"/>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7" name="TextBox 23">
            <a:extLst>
              <a:ext uri="{FF2B5EF4-FFF2-40B4-BE49-F238E27FC236}">
                <a16:creationId xmlns:a16="http://schemas.microsoft.com/office/drawing/2014/main" id="{80E4DB70-7C35-442F-BC82-7E71E59AAEBA}"/>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68" name="TextBox 23">
            <a:extLst>
              <a:ext uri="{FF2B5EF4-FFF2-40B4-BE49-F238E27FC236}">
                <a16:creationId xmlns:a16="http://schemas.microsoft.com/office/drawing/2014/main" id="{7299D656-5640-46B6-ADF4-457AFED68D01}"/>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69" name="TextBox 23">
            <a:extLst>
              <a:ext uri="{FF2B5EF4-FFF2-40B4-BE49-F238E27FC236}">
                <a16:creationId xmlns:a16="http://schemas.microsoft.com/office/drawing/2014/main" id="{C6BBA22F-9721-4590-9EF9-F90188D0355B}"/>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0" name="TextBox 23">
            <a:extLst>
              <a:ext uri="{FF2B5EF4-FFF2-40B4-BE49-F238E27FC236}">
                <a16:creationId xmlns:a16="http://schemas.microsoft.com/office/drawing/2014/main" id="{9F8E88E4-DCAE-4BD2-9210-4FE41FFE6A34}"/>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1" name="TextBox 23">
            <a:extLst>
              <a:ext uri="{FF2B5EF4-FFF2-40B4-BE49-F238E27FC236}">
                <a16:creationId xmlns:a16="http://schemas.microsoft.com/office/drawing/2014/main" id="{CAEF7C2F-8A28-44B5-939C-1F4DE5EA9D56}"/>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2" name="TextBox 23">
            <a:extLst>
              <a:ext uri="{FF2B5EF4-FFF2-40B4-BE49-F238E27FC236}">
                <a16:creationId xmlns:a16="http://schemas.microsoft.com/office/drawing/2014/main" id="{D3F02865-A2F2-48C5-93B6-01998560151E}"/>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3" name="TextBox 11">
            <a:extLst>
              <a:ext uri="{FF2B5EF4-FFF2-40B4-BE49-F238E27FC236}">
                <a16:creationId xmlns:a16="http://schemas.microsoft.com/office/drawing/2014/main" id="{EC742458-99FC-40FE-9A65-231935E3574A}"/>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4" name="TextBox 12">
            <a:extLst>
              <a:ext uri="{FF2B5EF4-FFF2-40B4-BE49-F238E27FC236}">
                <a16:creationId xmlns:a16="http://schemas.microsoft.com/office/drawing/2014/main" id="{78C528E0-E954-4B25-A03A-5335E4FD8BB6}"/>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5" name="TextBox 23">
            <a:extLst>
              <a:ext uri="{FF2B5EF4-FFF2-40B4-BE49-F238E27FC236}">
                <a16:creationId xmlns:a16="http://schemas.microsoft.com/office/drawing/2014/main" id="{00B55445-A1A9-473B-8BBE-98C88B9CB093}"/>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6" name="TextBox 23">
            <a:extLst>
              <a:ext uri="{FF2B5EF4-FFF2-40B4-BE49-F238E27FC236}">
                <a16:creationId xmlns:a16="http://schemas.microsoft.com/office/drawing/2014/main" id="{83CB73F0-8214-4831-BC1C-66C8F7C657EA}"/>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7" name="Straight Connector 42">
            <a:extLst>
              <a:ext uri="{FF2B5EF4-FFF2-40B4-BE49-F238E27FC236}">
                <a16:creationId xmlns:a16="http://schemas.microsoft.com/office/drawing/2014/main" id="{723BA42A-A369-472A-96EA-E94AD90C6D96}"/>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8" name="Straight Connector 42">
            <a:extLst>
              <a:ext uri="{FF2B5EF4-FFF2-40B4-BE49-F238E27FC236}">
                <a16:creationId xmlns:a16="http://schemas.microsoft.com/office/drawing/2014/main" id="{2FABF154-8D28-42C1-8D9D-A76894C2A120}"/>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9" name="Straight Connector 42">
            <a:extLst>
              <a:ext uri="{FF2B5EF4-FFF2-40B4-BE49-F238E27FC236}">
                <a16:creationId xmlns:a16="http://schemas.microsoft.com/office/drawing/2014/main" id="{D4F12AA8-BEEA-49AF-8952-1D541B39D44B}"/>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0" name="TextBox 23">
            <a:extLst>
              <a:ext uri="{FF2B5EF4-FFF2-40B4-BE49-F238E27FC236}">
                <a16:creationId xmlns:a16="http://schemas.microsoft.com/office/drawing/2014/main" id="{DD82F800-F6C2-4845-80DC-4B467D8DABB5}"/>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1" name="Straight Connector 163">
            <a:extLst>
              <a:ext uri="{FF2B5EF4-FFF2-40B4-BE49-F238E27FC236}">
                <a16:creationId xmlns:a16="http://schemas.microsoft.com/office/drawing/2014/main" id="{B565F614-A53F-4E02-B9D8-9A49B1F32B28}"/>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2" name="Straight Connector 163">
            <a:extLst>
              <a:ext uri="{FF2B5EF4-FFF2-40B4-BE49-F238E27FC236}">
                <a16:creationId xmlns:a16="http://schemas.microsoft.com/office/drawing/2014/main" id="{6A21CC2C-6057-4E03-854C-3E0A598C26C3}"/>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3" name="TextBox 23">
            <a:extLst>
              <a:ext uri="{FF2B5EF4-FFF2-40B4-BE49-F238E27FC236}">
                <a16:creationId xmlns:a16="http://schemas.microsoft.com/office/drawing/2014/main" id="{AA96551C-62E6-432A-B344-D0B7877322EC}"/>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4" name="Straight Connector 42">
            <a:extLst>
              <a:ext uri="{FF2B5EF4-FFF2-40B4-BE49-F238E27FC236}">
                <a16:creationId xmlns:a16="http://schemas.microsoft.com/office/drawing/2014/main" id="{30D9F4B0-07E5-4FA3-A3BE-3533328AC287}"/>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5" name="Straight Connector 42">
            <a:extLst>
              <a:ext uri="{FF2B5EF4-FFF2-40B4-BE49-F238E27FC236}">
                <a16:creationId xmlns:a16="http://schemas.microsoft.com/office/drawing/2014/main" id="{2470D1CD-5B63-41B8-AAD3-CAB3325195E1}"/>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6" name="TextBox 23">
            <a:extLst>
              <a:ext uri="{FF2B5EF4-FFF2-40B4-BE49-F238E27FC236}">
                <a16:creationId xmlns:a16="http://schemas.microsoft.com/office/drawing/2014/main" id="{81A2EC4F-7D3B-4C02-BB89-88112CAD76AB}"/>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7" name="Straight Connector 42">
            <a:extLst>
              <a:ext uri="{FF2B5EF4-FFF2-40B4-BE49-F238E27FC236}">
                <a16:creationId xmlns:a16="http://schemas.microsoft.com/office/drawing/2014/main" id="{2CC82224-97BA-403F-8759-00FC7740D2C2}"/>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8" name="TextBox 23">
            <a:extLst>
              <a:ext uri="{FF2B5EF4-FFF2-40B4-BE49-F238E27FC236}">
                <a16:creationId xmlns:a16="http://schemas.microsoft.com/office/drawing/2014/main" id="{B8C2EFAF-5ED4-4E80-B037-3556A9A812A6}"/>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89" name="TextBox 23">
            <a:extLst>
              <a:ext uri="{FF2B5EF4-FFF2-40B4-BE49-F238E27FC236}">
                <a16:creationId xmlns:a16="http://schemas.microsoft.com/office/drawing/2014/main" id="{31A7DF66-9EE6-477D-A851-6FBB4CA38403}"/>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90" name="Isosceles Triangle 114">
            <a:extLst>
              <a:ext uri="{FF2B5EF4-FFF2-40B4-BE49-F238E27FC236}">
                <a16:creationId xmlns:a16="http://schemas.microsoft.com/office/drawing/2014/main" id="{833F9316-BE96-480E-9C23-183C6CEB01CE}"/>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1" name="Straight Connector 42">
            <a:extLst>
              <a:ext uri="{FF2B5EF4-FFF2-40B4-BE49-F238E27FC236}">
                <a16:creationId xmlns:a16="http://schemas.microsoft.com/office/drawing/2014/main" id="{08F0FF4B-5ED0-4D02-BEA9-128EEF0D4F11}"/>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2" name="Straight Connector 42">
            <a:extLst>
              <a:ext uri="{FF2B5EF4-FFF2-40B4-BE49-F238E27FC236}">
                <a16:creationId xmlns:a16="http://schemas.microsoft.com/office/drawing/2014/main" id="{0261D9D5-91E3-4496-8A17-90390AFEC7DC}"/>
              </a:ext>
            </a:extLst>
          </p:cNvPr>
          <p:cNvCxnSpPr>
            <a:cxnSpLocks noChangeShapeType="1"/>
          </p:cNvCxnSpPr>
          <p:nvPr/>
        </p:nvCxnSpPr>
        <p:spPr bwMode="auto">
          <a:xfrm>
            <a:off x="86868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3" name="Straight Connector 163">
            <a:extLst>
              <a:ext uri="{FF2B5EF4-FFF2-40B4-BE49-F238E27FC236}">
                <a16:creationId xmlns:a16="http://schemas.microsoft.com/office/drawing/2014/main" id="{CD1CCFFB-B5F0-4360-80E5-953449BC5DA2}"/>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4" name="TextBox 23">
            <a:extLst>
              <a:ext uri="{FF2B5EF4-FFF2-40B4-BE49-F238E27FC236}">
                <a16:creationId xmlns:a16="http://schemas.microsoft.com/office/drawing/2014/main" id="{93A4D146-F31F-4AB4-86FB-B5794AB2FDF3}"/>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95" name="Straight Connector 163">
            <a:extLst>
              <a:ext uri="{FF2B5EF4-FFF2-40B4-BE49-F238E27FC236}">
                <a16:creationId xmlns:a16="http://schemas.microsoft.com/office/drawing/2014/main" id="{8808ED5A-1CC9-48A9-88BC-67A4C53813EC}"/>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6" name="TextBox 165">
            <a:extLst>
              <a:ext uri="{FF2B5EF4-FFF2-40B4-BE49-F238E27FC236}">
                <a16:creationId xmlns:a16="http://schemas.microsoft.com/office/drawing/2014/main" id="{63A11C0E-5B87-4122-9B55-3B78E878414C}"/>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97" name="Straight Connector 163">
            <a:extLst>
              <a:ext uri="{FF2B5EF4-FFF2-40B4-BE49-F238E27FC236}">
                <a16:creationId xmlns:a16="http://schemas.microsoft.com/office/drawing/2014/main" id="{3447183B-01E7-42F2-A3A0-3906147EAEAE}"/>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98" name="Straight Connector 163">
            <a:extLst>
              <a:ext uri="{FF2B5EF4-FFF2-40B4-BE49-F238E27FC236}">
                <a16:creationId xmlns:a16="http://schemas.microsoft.com/office/drawing/2014/main" id="{D5115282-57D3-475F-B3BD-0C1B8DC41D6D}"/>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99" name="Straight Connector 42">
            <a:extLst>
              <a:ext uri="{FF2B5EF4-FFF2-40B4-BE49-F238E27FC236}">
                <a16:creationId xmlns:a16="http://schemas.microsoft.com/office/drawing/2014/main" id="{DD19A72E-648B-4D91-90A2-59B83EC1B35B}"/>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09474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41</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601678" y="503461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559346" y="5179218"/>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85791" y="381094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836612" y="3808043"/>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37593" y="5145466"/>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92333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a:t>
            </a:r>
            <a:r>
              <a:rPr lang="en-US" altLang="en-US" sz="1800" dirty="0" err="1"/>
              <a:t>Shadle</a:t>
            </a:r>
            <a:r>
              <a:rPr lang="en-US" altLang="en-US" sz="1800" dirty="0"/>
              <a:t> Park 10 back to serve.</a:t>
            </a:r>
          </a:p>
          <a:p>
            <a:pPr eaLnBrk="1" hangingPunct="1">
              <a:spcBef>
                <a:spcPct val="0"/>
              </a:spcBef>
              <a:buClrTx/>
            </a:pPr>
            <a:r>
              <a:rPr lang="en-US" altLang="en-US" sz="1800" dirty="0"/>
              <a:t>4 replaces the Libero.</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00105" y="4513790"/>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721643" y="44280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747898" y="5005526"/>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538096" y="441340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851445" y="442146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519550" y="384733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1735840" y="3817466"/>
            <a:ext cx="285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pic>
        <p:nvPicPr>
          <p:cNvPr id="52" name="Picture 51">
            <a:extLst>
              <a:ext uri="{FF2B5EF4-FFF2-40B4-BE49-F238E27FC236}">
                <a16:creationId xmlns:a16="http://schemas.microsoft.com/office/drawing/2014/main" id="{D03FF7C0-E7DF-4EA8-9AE0-45F0AA8F4A86}"/>
              </a:ext>
            </a:extLst>
          </p:cNvPr>
          <p:cNvPicPr>
            <a:picLocks noChangeAspect="1"/>
          </p:cNvPicPr>
          <p:nvPr/>
        </p:nvPicPr>
        <p:blipFill>
          <a:blip r:embed="rId3"/>
          <a:stretch>
            <a:fillRect/>
          </a:stretch>
        </p:blipFill>
        <p:spPr>
          <a:xfrm>
            <a:off x="0" y="329577"/>
            <a:ext cx="9144000" cy="3007983"/>
          </a:xfrm>
          <a:prstGeom prst="rect">
            <a:avLst/>
          </a:prstGeom>
        </p:spPr>
      </p:pic>
      <p:sp>
        <p:nvSpPr>
          <p:cNvPr id="53" name="TextBox 23">
            <a:extLst>
              <a:ext uri="{FF2B5EF4-FFF2-40B4-BE49-F238E27FC236}">
                <a16:creationId xmlns:a16="http://schemas.microsoft.com/office/drawing/2014/main" id="{DF541E5E-A8DB-40FC-84BB-F8D461AD1B51}"/>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7" name="TextBox 23">
            <a:extLst>
              <a:ext uri="{FF2B5EF4-FFF2-40B4-BE49-F238E27FC236}">
                <a16:creationId xmlns:a16="http://schemas.microsoft.com/office/drawing/2014/main" id="{9F87F320-5F7B-4988-A87D-69A096659DF6}"/>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58" name="TextBox 23">
            <a:extLst>
              <a:ext uri="{FF2B5EF4-FFF2-40B4-BE49-F238E27FC236}">
                <a16:creationId xmlns:a16="http://schemas.microsoft.com/office/drawing/2014/main" id="{07394D41-8B59-4843-8EDA-36AA528709E1}"/>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0" name="TextBox 23">
            <a:extLst>
              <a:ext uri="{FF2B5EF4-FFF2-40B4-BE49-F238E27FC236}">
                <a16:creationId xmlns:a16="http://schemas.microsoft.com/office/drawing/2014/main" id="{E7749113-F226-42C5-B874-F3B0B07CE5F6}"/>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2" name="TextBox 23">
            <a:extLst>
              <a:ext uri="{FF2B5EF4-FFF2-40B4-BE49-F238E27FC236}">
                <a16:creationId xmlns:a16="http://schemas.microsoft.com/office/drawing/2014/main" id="{EDF5695F-87A3-46A5-BD29-D5A66496E5BD}"/>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3" name="TextBox 23">
            <a:extLst>
              <a:ext uri="{FF2B5EF4-FFF2-40B4-BE49-F238E27FC236}">
                <a16:creationId xmlns:a16="http://schemas.microsoft.com/office/drawing/2014/main" id="{5676890D-7889-471C-972F-137D7504164D}"/>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4" name="TextBox 23">
            <a:extLst>
              <a:ext uri="{FF2B5EF4-FFF2-40B4-BE49-F238E27FC236}">
                <a16:creationId xmlns:a16="http://schemas.microsoft.com/office/drawing/2014/main" id="{F03763E4-437A-4A9D-A03B-2BB786B95B42}"/>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5" name="TextBox 23">
            <a:extLst>
              <a:ext uri="{FF2B5EF4-FFF2-40B4-BE49-F238E27FC236}">
                <a16:creationId xmlns:a16="http://schemas.microsoft.com/office/drawing/2014/main" id="{C6798B60-2FC7-47F0-A26E-8F1A962DF489}"/>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6" name="TextBox 23">
            <a:extLst>
              <a:ext uri="{FF2B5EF4-FFF2-40B4-BE49-F238E27FC236}">
                <a16:creationId xmlns:a16="http://schemas.microsoft.com/office/drawing/2014/main" id="{24BFE264-FA83-48D9-BA81-761AD138C2C3}"/>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67" name="TextBox 23">
            <a:extLst>
              <a:ext uri="{FF2B5EF4-FFF2-40B4-BE49-F238E27FC236}">
                <a16:creationId xmlns:a16="http://schemas.microsoft.com/office/drawing/2014/main" id="{5D6B51ED-D448-435D-A22B-9657D346B346}"/>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68" name="TextBox 23">
            <a:extLst>
              <a:ext uri="{FF2B5EF4-FFF2-40B4-BE49-F238E27FC236}">
                <a16:creationId xmlns:a16="http://schemas.microsoft.com/office/drawing/2014/main" id="{5130B2B4-D9A8-4370-BCA1-BE04BFC86B86}"/>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9" name="TextBox 23">
            <a:extLst>
              <a:ext uri="{FF2B5EF4-FFF2-40B4-BE49-F238E27FC236}">
                <a16:creationId xmlns:a16="http://schemas.microsoft.com/office/drawing/2014/main" id="{B7CC9FD0-101A-4B94-A33E-A5F140C8B279}"/>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0" name="TextBox 23">
            <a:extLst>
              <a:ext uri="{FF2B5EF4-FFF2-40B4-BE49-F238E27FC236}">
                <a16:creationId xmlns:a16="http://schemas.microsoft.com/office/drawing/2014/main" id="{0B0184B3-E1A9-4D2E-82AA-CC4AD84FB6B5}"/>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1" name="TextBox 23">
            <a:extLst>
              <a:ext uri="{FF2B5EF4-FFF2-40B4-BE49-F238E27FC236}">
                <a16:creationId xmlns:a16="http://schemas.microsoft.com/office/drawing/2014/main" id="{1F26D56D-DF2A-41C4-857B-BEB1DDEE0CA3}"/>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2" name="TextBox 11">
            <a:extLst>
              <a:ext uri="{FF2B5EF4-FFF2-40B4-BE49-F238E27FC236}">
                <a16:creationId xmlns:a16="http://schemas.microsoft.com/office/drawing/2014/main" id="{1C7961AC-06F9-4345-A62B-2CFDD452C3BE}"/>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3" name="TextBox 12">
            <a:extLst>
              <a:ext uri="{FF2B5EF4-FFF2-40B4-BE49-F238E27FC236}">
                <a16:creationId xmlns:a16="http://schemas.microsoft.com/office/drawing/2014/main" id="{2DD63171-2863-4C1A-889A-B15697BA01A5}"/>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4" name="TextBox 23">
            <a:extLst>
              <a:ext uri="{FF2B5EF4-FFF2-40B4-BE49-F238E27FC236}">
                <a16:creationId xmlns:a16="http://schemas.microsoft.com/office/drawing/2014/main" id="{CAAC1FFF-2344-43A7-BC8D-74B84A866E21}"/>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5" name="TextBox 23">
            <a:extLst>
              <a:ext uri="{FF2B5EF4-FFF2-40B4-BE49-F238E27FC236}">
                <a16:creationId xmlns:a16="http://schemas.microsoft.com/office/drawing/2014/main" id="{3B727782-2990-4C59-B4D3-1AF992FAE9ED}"/>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6" name="Straight Connector 42">
            <a:extLst>
              <a:ext uri="{FF2B5EF4-FFF2-40B4-BE49-F238E27FC236}">
                <a16:creationId xmlns:a16="http://schemas.microsoft.com/office/drawing/2014/main" id="{0A246F14-CA86-4EE6-811B-465BD787CCB2}"/>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7" name="Straight Connector 42">
            <a:extLst>
              <a:ext uri="{FF2B5EF4-FFF2-40B4-BE49-F238E27FC236}">
                <a16:creationId xmlns:a16="http://schemas.microsoft.com/office/drawing/2014/main" id="{D9E3C3A6-C48E-4163-B27D-0A654917E84A}"/>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8" name="Straight Connector 42">
            <a:extLst>
              <a:ext uri="{FF2B5EF4-FFF2-40B4-BE49-F238E27FC236}">
                <a16:creationId xmlns:a16="http://schemas.microsoft.com/office/drawing/2014/main" id="{B4AF9A01-EEB9-445E-9C7D-A185B8DA4DC8}"/>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9" name="TextBox 23">
            <a:extLst>
              <a:ext uri="{FF2B5EF4-FFF2-40B4-BE49-F238E27FC236}">
                <a16:creationId xmlns:a16="http://schemas.microsoft.com/office/drawing/2014/main" id="{C747C9BC-7A06-4947-8199-861C441A6552}"/>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0" name="Straight Connector 163">
            <a:extLst>
              <a:ext uri="{FF2B5EF4-FFF2-40B4-BE49-F238E27FC236}">
                <a16:creationId xmlns:a16="http://schemas.microsoft.com/office/drawing/2014/main" id="{A4D02941-7107-4D07-A51C-BA2F9BBD9E55}"/>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1" name="Straight Connector 163">
            <a:extLst>
              <a:ext uri="{FF2B5EF4-FFF2-40B4-BE49-F238E27FC236}">
                <a16:creationId xmlns:a16="http://schemas.microsoft.com/office/drawing/2014/main" id="{6ECA8B55-92B3-416E-B9E9-4837FEE1AE81}"/>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2" name="TextBox 23">
            <a:extLst>
              <a:ext uri="{FF2B5EF4-FFF2-40B4-BE49-F238E27FC236}">
                <a16:creationId xmlns:a16="http://schemas.microsoft.com/office/drawing/2014/main" id="{64269A4B-55F5-4663-9197-6D2ABB7B8D9C}"/>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3" name="Straight Connector 42">
            <a:extLst>
              <a:ext uri="{FF2B5EF4-FFF2-40B4-BE49-F238E27FC236}">
                <a16:creationId xmlns:a16="http://schemas.microsoft.com/office/drawing/2014/main" id="{F055BCA1-EB06-49C2-8C6D-7B2DFF5FA504}"/>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4" name="Straight Connector 42">
            <a:extLst>
              <a:ext uri="{FF2B5EF4-FFF2-40B4-BE49-F238E27FC236}">
                <a16:creationId xmlns:a16="http://schemas.microsoft.com/office/drawing/2014/main" id="{6B2ED813-CC52-4521-B99E-1F9B7DE63987}"/>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5" name="TextBox 23">
            <a:extLst>
              <a:ext uri="{FF2B5EF4-FFF2-40B4-BE49-F238E27FC236}">
                <a16:creationId xmlns:a16="http://schemas.microsoft.com/office/drawing/2014/main" id="{E28A2518-1489-4C5C-925A-3C8341F685CA}"/>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6" name="Straight Connector 42">
            <a:extLst>
              <a:ext uri="{FF2B5EF4-FFF2-40B4-BE49-F238E27FC236}">
                <a16:creationId xmlns:a16="http://schemas.microsoft.com/office/drawing/2014/main" id="{F7CEC547-A05A-45D0-AE13-13545F2043CD}"/>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7" name="TextBox 23">
            <a:extLst>
              <a:ext uri="{FF2B5EF4-FFF2-40B4-BE49-F238E27FC236}">
                <a16:creationId xmlns:a16="http://schemas.microsoft.com/office/drawing/2014/main" id="{E31B3625-C2C4-46EF-BCE2-F1B37E757863}"/>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88" name="TextBox 23">
            <a:extLst>
              <a:ext uri="{FF2B5EF4-FFF2-40B4-BE49-F238E27FC236}">
                <a16:creationId xmlns:a16="http://schemas.microsoft.com/office/drawing/2014/main" id="{7E587E1E-2634-40C8-B510-E5B85F9B6006}"/>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89" name="Isosceles Triangle 114">
            <a:extLst>
              <a:ext uri="{FF2B5EF4-FFF2-40B4-BE49-F238E27FC236}">
                <a16:creationId xmlns:a16="http://schemas.microsoft.com/office/drawing/2014/main" id="{CDEAC945-4B43-4746-A414-72600830AA01}"/>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0" name="Straight Connector 42">
            <a:extLst>
              <a:ext uri="{FF2B5EF4-FFF2-40B4-BE49-F238E27FC236}">
                <a16:creationId xmlns:a16="http://schemas.microsoft.com/office/drawing/2014/main" id="{BD06EB6A-DA30-4786-9127-E9D4D273CECB}"/>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1" name="Straight Connector 42">
            <a:extLst>
              <a:ext uri="{FF2B5EF4-FFF2-40B4-BE49-F238E27FC236}">
                <a16:creationId xmlns:a16="http://schemas.microsoft.com/office/drawing/2014/main" id="{79640B85-2CC6-4559-8C11-8E2639C5C11C}"/>
              </a:ext>
            </a:extLst>
          </p:cNvPr>
          <p:cNvCxnSpPr>
            <a:cxnSpLocks noChangeShapeType="1"/>
          </p:cNvCxnSpPr>
          <p:nvPr/>
        </p:nvCxnSpPr>
        <p:spPr bwMode="auto">
          <a:xfrm>
            <a:off x="86868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2" name="Straight Connector 163">
            <a:extLst>
              <a:ext uri="{FF2B5EF4-FFF2-40B4-BE49-F238E27FC236}">
                <a16:creationId xmlns:a16="http://schemas.microsoft.com/office/drawing/2014/main" id="{E18706B8-A8E6-416B-97C1-21662F54C3FD}"/>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3" name="TextBox 23">
            <a:extLst>
              <a:ext uri="{FF2B5EF4-FFF2-40B4-BE49-F238E27FC236}">
                <a16:creationId xmlns:a16="http://schemas.microsoft.com/office/drawing/2014/main" id="{D1784ACA-4F82-4FE1-92E8-1C1A73EAC901}"/>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94" name="Straight Connector 163">
            <a:extLst>
              <a:ext uri="{FF2B5EF4-FFF2-40B4-BE49-F238E27FC236}">
                <a16:creationId xmlns:a16="http://schemas.microsoft.com/office/drawing/2014/main" id="{C8AD7FE4-6B44-4C63-BA3E-340EC51E5FF8}"/>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5" name="TextBox 165">
            <a:extLst>
              <a:ext uri="{FF2B5EF4-FFF2-40B4-BE49-F238E27FC236}">
                <a16:creationId xmlns:a16="http://schemas.microsoft.com/office/drawing/2014/main" id="{07C7C898-07D0-4CB2-A273-593FD411950A}"/>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96" name="Straight Connector 163">
            <a:extLst>
              <a:ext uri="{FF2B5EF4-FFF2-40B4-BE49-F238E27FC236}">
                <a16:creationId xmlns:a16="http://schemas.microsoft.com/office/drawing/2014/main" id="{67251E6E-BEE9-4B58-8ACD-644B7447A606}"/>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97" name="Straight Connector 163">
            <a:extLst>
              <a:ext uri="{FF2B5EF4-FFF2-40B4-BE49-F238E27FC236}">
                <a16:creationId xmlns:a16="http://schemas.microsoft.com/office/drawing/2014/main" id="{5B6A5122-B3F9-4BCF-810A-7DA1E7C71AD4}"/>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98" name="Straight Connector 42">
            <a:extLst>
              <a:ext uri="{FF2B5EF4-FFF2-40B4-BE49-F238E27FC236}">
                <a16:creationId xmlns:a16="http://schemas.microsoft.com/office/drawing/2014/main" id="{BEA804C5-D56F-465E-95CC-DDF290B5E91C}"/>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54" name="TextBox 23">
            <a:extLst>
              <a:ext uri="{FF2B5EF4-FFF2-40B4-BE49-F238E27FC236}">
                <a16:creationId xmlns:a16="http://schemas.microsoft.com/office/drawing/2014/main" id="{F3906738-5ED2-46B3-9310-5DE9537DBB2F}"/>
              </a:ext>
            </a:extLst>
          </p:cNvPr>
          <p:cNvSpPr txBox="1">
            <a:spLocks noChangeArrowheads="1"/>
          </p:cNvSpPr>
          <p:nvPr/>
        </p:nvSpPr>
        <p:spPr bwMode="auto">
          <a:xfrm>
            <a:off x="1582313" y="217370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4</a:t>
            </a:r>
          </a:p>
        </p:txBody>
      </p:sp>
      <p:cxnSp>
        <p:nvCxnSpPr>
          <p:cNvPr id="99" name="Straight Connector 42">
            <a:extLst>
              <a:ext uri="{FF2B5EF4-FFF2-40B4-BE49-F238E27FC236}">
                <a16:creationId xmlns:a16="http://schemas.microsoft.com/office/drawing/2014/main" id="{02AD2960-642F-437B-95BC-6C9749722B76}"/>
              </a:ext>
            </a:extLst>
          </p:cNvPr>
          <p:cNvCxnSpPr>
            <a:cxnSpLocks noChangeShapeType="1"/>
          </p:cNvCxnSpPr>
          <p:nvPr/>
        </p:nvCxnSpPr>
        <p:spPr bwMode="auto">
          <a:xfrm>
            <a:off x="82296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90374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42</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601678" y="503461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559346" y="5179218"/>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85791" y="381094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836612" y="3808043"/>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37593" y="5145466"/>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11 back to serve.</a:t>
            </a:r>
          </a:p>
          <a:p>
            <a:pPr eaLnBrk="1" hangingPunct="1">
              <a:spcBef>
                <a:spcPct val="0"/>
              </a:spcBef>
              <a:buClrTx/>
            </a:pPr>
            <a:r>
              <a:rPr lang="en-US" altLang="en-US" sz="1800" dirty="0" err="1"/>
              <a:t>Shadle</a:t>
            </a:r>
            <a:r>
              <a:rPr lang="en-US" altLang="en-US" sz="1800" dirty="0"/>
              <a:t> Park Libero replaces 10.</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00105" y="4513790"/>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721643" y="44280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747898" y="5005526"/>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538096" y="441340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851445" y="442146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519550" y="384733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1735840" y="3817466"/>
            <a:ext cx="285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52" name="TextBox 11">
            <a:extLst>
              <a:ext uri="{FF2B5EF4-FFF2-40B4-BE49-F238E27FC236}">
                <a16:creationId xmlns:a16="http://schemas.microsoft.com/office/drawing/2014/main" id="{3DC75CE5-1BAB-4D88-BD16-163A054B5597}"/>
              </a:ext>
            </a:extLst>
          </p:cNvPr>
          <p:cNvSpPr txBox="1">
            <a:spLocks noChangeArrowheads="1"/>
          </p:cNvSpPr>
          <p:nvPr/>
        </p:nvSpPr>
        <p:spPr bwMode="auto">
          <a:xfrm>
            <a:off x="643731" y="5658646"/>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53" name="Arc 52">
            <a:extLst>
              <a:ext uri="{FF2B5EF4-FFF2-40B4-BE49-F238E27FC236}">
                <a16:creationId xmlns:a16="http://schemas.microsoft.com/office/drawing/2014/main" id="{1CD0F79A-FEA5-4EB7-A5C9-691B03B952BF}"/>
              </a:ext>
            </a:extLst>
          </p:cNvPr>
          <p:cNvSpPr/>
          <p:nvPr/>
        </p:nvSpPr>
        <p:spPr bwMode="auto">
          <a:xfrm>
            <a:off x="780921" y="5228071"/>
            <a:ext cx="639763" cy="685166"/>
          </a:xfrm>
          <a:prstGeom prst="arc">
            <a:avLst>
              <a:gd name="adj1" fmla="val 16388764"/>
              <a:gd name="adj2" fmla="val 2769531"/>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sp>
        <p:nvSpPr>
          <p:cNvPr id="57" name="Arc 56">
            <a:extLst>
              <a:ext uri="{FF2B5EF4-FFF2-40B4-BE49-F238E27FC236}">
                <a16:creationId xmlns:a16="http://schemas.microsoft.com/office/drawing/2014/main" id="{6DF2FF99-A59E-44C3-854C-16C527EA14D6}"/>
              </a:ext>
            </a:extLst>
          </p:cNvPr>
          <p:cNvSpPr/>
          <p:nvPr/>
        </p:nvSpPr>
        <p:spPr bwMode="auto">
          <a:xfrm flipH="1">
            <a:off x="578525" y="5228071"/>
            <a:ext cx="488275" cy="841375"/>
          </a:xfrm>
          <a:prstGeom prst="arc">
            <a:avLst>
              <a:gd name="adj1" fmla="val 16388764"/>
              <a:gd name="adj2" fmla="val 831925"/>
            </a:avLst>
          </a:prstGeom>
          <a:noFill/>
          <a:ln w="9525" cap="flat" cmpd="sng" algn="ctr">
            <a:solidFill>
              <a:schemeClr val="tx1"/>
            </a:solidFill>
            <a:prstDash val="solid"/>
            <a:round/>
            <a:headEnd type="none" w="med" len="med"/>
            <a:tailEnd type="triangle" w="med" len="med"/>
          </a:ln>
          <a:effectLst/>
        </p:spPr>
        <p:txBody>
          <a:bodyPr/>
          <a:lstStyle/>
          <a:p>
            <a:pPr eaLnBrk="1" hangingPunct="1">
              <a:defRPr/>
            </a:pPr>
            <a:endParaRPr lang="en-US">
              <a:latin typeface="Arial" charset="0"/>
            </a:endParaRPr>
          </a:p>
        </p:txBody>
      </p:sp>
      <p:pic>
        <p:nvPicPr>
          <p:cNvPr id="58" name="Picture 57">
            <a:extLst>
              <a:ext uri="{FF2B5EF4-FFF2-40B4-BE49-F238E27FC236}">
                <a16:creationId xmlns:a16="http://schemas.microsoft.com/office/drawing/2014/main" id="{12551239-3F8F-43D6-92C2-E3FB7283AC87}"/>
              </a:ext>
            </a:extLst>
          </p:cNvPr>
          <p:cNvPicPr>
            <a:picLocks noChangeAspect="1"/>
          </p:cNvPicPr>
          <p:nvPr/>
        </p:nvPicPr>
        <p:blipFill>
          <a:blip r:embed="rId3"/>
          <a:stretch>
            <a:fillRect/>
          </a:stretch>
        </p:blipFill>
        <p:spPr>
          <a:xfrm>
            <a:off x="0" y="329577"/>
            <a:ext cx="9144000" cy="3007983"/>
          </a:xfrm>
          <a:prstGeom prst="rect">
            <a:avLst/>
          </a:prstGeom>
        </p:spPr>
      </p:pic>
      <p:sp>
        <p:nvSpPr>
          <p:cNvPr id="60" name="TextBox 23">
            <a:extLst>
              <a:ext uri="{FF2B5EF4-FFF2-40B4-BE49-F238E27FC236}">
                <a16:creationId xmlns:a16="http://schemas.microsoft.com/office/drawing/2014/main" id="{2AFE1BD8-17D6-43DE-86B7-CF6550819CAE}"/>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62" name="TextBox 23">
            <a:extLst>
              <a:ext uri="{FF2B5EF4-FFF2-40B4-BE49-F238E27FC236}">
                <a16:creationId xmlns:a16="http://schemas.microsoft.com/office/drawing/2014/main" id="{5943C161-F829-40D5-9B4A-D73196B7679B}"/>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3" name="TextBox 23">
            <a:extLst>
              <a:ext uri="{FF2B5EF4-FFF2-40B4-BE49-F238E27FC236}">
                <a16:creationId xmlns:a16="http://schemas.microsoft.com/office/drawing/2014/main" id="{0BE2ED6A-6DC8-497C-A568-0D5233236583}"/>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4" name="TextBox 23">
            <a:extLst>
              <a:ext uri="{FF2B5EF4-FFF2-40B4-BE49-F238E27FC236}">
                <a16:creationId xmlns:a16="http://schemas.microsoft.com/office/drawing/2014/main" id="{0C749731-90BC-4F17-8446-119B7BDA32F1}"/>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5" name="TextBox 23">
            <a:extLst>
              <a:ext uri="{FF2B5EF4-FFF2-40B4-BE49-F238E27FC236}">
                <a16:creationId xmlns:a16="http://schemas.microsoft.com/office/drawing/2014/main" id="{46DF0390-0B23-46AD-A56A-4E6BE09FD1EB}"/>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6" name="TextBox 23">
            <a:extLst>
              <a:ext uri="{FF2B5EF4-FFF2-40B4-BE49-F238E27FC236}">
                <a16:creationId xmlns:a16="http://schemas.microsoft.com/office/drawing/2014/main" id="{3BC5D632-5F7B-4665-B6F5-7F87DD6C5814}"/>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7" name="TextBox 23">
            <a:extLst>
              <a:ext uri="{FF2B5EF4-FFF2-40B4-BE49-F238E27FC236}">
                <a16:creationId xmlns:a16="http://schemas.microsoft.com/office/drawing/2014/main" id="{0D1081E1-667E-4C5D-83F7-3952FE98A53F}"/>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8" name="TextBox 23">
            <a:extLst>
              <a:ext uri="{FF2B5EF4-FFF2-40B4-BE49-F238E27FC236}">
                <a16:creationId xmlns:a16="http://schemas.microsoft.com/office/drawing/2014/main" id="{321A7A12-1A83-4D31-AD54-E1A782796439}"/>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9" name="TextBox 23">
            <a:extLst>
              <a:ext uri="{FF2B5EF4-FFF2-40B4-BE49-F238E27FC236}">
                <a16:creationId xmlns:a16="http://schemas.microsoft.com/office/drawing/2014/main" id="{F224F236-E59F-4360-97A9-A44A0707018B}"/>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70" name="TextBox 23">
            <a:extLst>
              <a:ext uri="{FF2B5EF4-FFF2-40B4-BE49-F238E27FC236}">
                <a16:creationId xmlns:a16="http://schemas.microsoft.com/office/drawing/2014/main" id="{9D3FA764-2D6C-4BCA-A5EA-2959D0BBF0F1}"/>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71" name="TextBox 23">
            <a:extLst>
              <a:ext uri="{FF2B5EF4-FFF2-40B4-BE49-F238E27FC236}">
                <a16:creationId xmlns:a16="http://schemas.microsoft.com/office/drawing/2014/main" id="{EC5ADCA1-AA8B-4FA2-8E32-0BF6B8A83618}"/>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2" name="TextBox 23">
            <a:extLst>
              <a:ext uri="{FF2B5EF4-FFF2-40B4-BE49-F238E27FC236}">
                <a16:creationId xmlns:a16="http://schemas.microsoft.com/office/drawing/2014/main" id="{825365E4-BA6C-4234-894D-57E4060C3174}"/>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3" name="TextBox 23">
            <a:extLst>
              <a:ext uri="{FF2B5EF4-FFF2-40B4-BE49-F238E27FC236}">
                <a16:creationId xmlns:a16="http://schemas.microsoft.com/office/drawing/2014/main" id="{51D2A1B2-8DA7-4EF6-9973-C183DED046FE}"/>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4" name="TextBox 23">
            <a:extLst>
              <a:ext uri="{FF2B5EF4-FFF2-40B4-BE49-F238E27FC236}">
                <a16:creationId xmlns:a16="http://schemas.microsoft.com/office/drawing/2014/main" id="{9C298194-6B68-4DA0-9149-B81F755A753C}"/>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5" name="TextBox 11">
            <a:extLst>
              <a:ext uri="{FF2B5EF4-FFF2-40B4-BE49-F238E27FC236}">
                <a16:creationId xmlns:a16="http://schemas.microsoft.com/office/drawing/2014/main" id="{CC2AA58D-B11B-4519-A253-9B062158B633}"/>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6" name="TextBox 12">
            <a:extLst>
              <a:ext uri="{FF2B5EF4-FFF2-40B4-BE49-F238E27FC236}">
                <a16:creationId xmlns:a16="http://schemas.microsoft.com/office/drawing/2014/main" id="{2056F6F5-6193-4C94-9542-C0BF7DD1F8B9}"/>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7" name="TextBox 23">
            <a:extLst>
              <a:ext uri="{FF2B5EF4-FFF2-40B4-BE49-F238E27FC236}">
                <a16:creationId xmlns:a16="http://schemas.microsoft.com/office/drawing/2014/main" id="{3C93FA9B-34ED-46B8-BFBF-1AF475CB99AB}"/>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8" name="TextBox 23">
            <a:extLst>
              <a:ext uri="{FF2B5EF4-FFF2-40B4-BE49-F238E27FC236}">
                <a16:creationId xmlns:a16="http://schemas.microsoft.com/office/drawing/2014/main" id="{8DCF9A21-1071-4AC4-9C92-BEC005ED8063}"/>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9" name="Straight Connector 42">
            <a:extLst>
              <a:ext uri="{FF2B5EF4-FFF2-40B4-BE49-F238E27FC236}">
                <a16:creationId xmlns:a16="http://schemas.microsoft.com/office/drawing/2014/main" id="{723D3452-308B-42F8-B9B4-3CD01386AE13}"/>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0" name="Straight Connector 42">
            <a:extLst>
              <a:ext uri="{FF2B5EF4-FFF2-40B4-BE49-F238E27FC236}">
                <a16:creationId xmlns:a16="http://schemas.microsoft.com/office/drawing/2014/main" id="{C2E3EE7D-6754-4F2A-9866-EDD5938CDA54}"/>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1" name="Straight Connector 42">
            <a:extLst>
              <a:ext uri="{FF2B5EF4-FFF2-40B4-BE49-F238E27FC236}">
                <a16:creationId xmlns:a16="http://schemas.microsoft.com/office/drawing/2014/main" id="{AAD0E46F-7543-4910-9489-EE7A44F828D3}"/>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2" name="TextBox 23">
            <a:extLst>
              <a:ext uri="{FF2B5EF4-FFF2-40B4-BE49-F238E27FC236}">
                <a16:creationId xmlns:a16="http://schemas.microsoft.com/office/drawing/2014/main" id="{B74A9AE0-E23E-45C9-88BB-B91372729328}"/>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3" name="Straight Connector 163">
            <a:extLst>
              <a:ext uri="{FF2B5EF4-FFF2-40B4-BE49-F238E27FC236}">
                <a16:creationId xmlns:a16="http://schemas.microsoft.com/office/drawing/2014/main" id="{2159758D-B8E8-467A-A308-F3F4682DC1FE}"/>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4" name="Straight Connector 163">
            <a:extLst>
              <a:ext uri="{FF2B5EF4-FFF2-40B4-BE49-F238E27FC236}">
                <a16:creationId xmlns:a16="http://schemas.microsoft.com/office/drawing/2014/main" id="{D47862D1-6755-4946-955B-56015280E6A3}"/>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5" name="TextBox 23">
            <a:extLst>
              <a:ext uri="{FF2B5EF4-FFF2-40B4-BE49-F238E27FC236}">
                <a16:creationId xmlns:a16="http://schemas.microsoft.com/office/drawing/2014/main" id="{1CE2A326-B1DC-4E6B-8C4F-78356341E281}"/>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6" name="Straight Connector 42">
            <a:extLst>
              <a:ext uri="{FF2B5EF4-FFF2-40B4-BE49-F238E27FC236}">
                <a16:creationId xmlns:a16="http://schemas.microsoft.com/office/drawing/2014/main" id="{E5633EBC-3CCD-4C92-941E-F0AAA2FFC907}"/>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7" name="Straight Connector 42">
            <a:extLst>
              <a:ext uri="{FF2B5EF4-FFF2-40B4-BE49-F238E27FC236}">
                <a16:creationId xmlns:a16="http://schemas.microsoft.com/office/drawing/2014/main" id="{AA0325D1-CE75-4973-B186-2A6A68C5F510}"/>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8" name="TextBox 23">
            <a:extLst>
              <a:ext uri="{FF2B5EF4-FFF2-40B4-BE49-F238E27FC236}">
                <a16:creationId xmlns:a16="http://schemas.microsoft.com/office/drawing/2014/main" id="{A30CDA63-63FA-4217-8D3E-16D8790AB531}"/>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9" name="Straight Connector 42">
            <a:extLst>
              <a:ext uri="{FF2B5EF4-FFF2-40B4-BE49-F238E27FC236}">
                <a16:creationId xmlns:a16="http://schemas.microsoft.com/office/drawing/2014/main" id="{2DEEC5D5-2340-4366-A7B4-2617DC20647D}"/>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90" name="TextBox 23">
            <a:extLst>
              <a:ext uri="{FF2B5EF4-FFF2-40B4-BE49-F238E27FC236}">
                <a16:creationId xmlns:a16="http://schemas.microsoft.com/office/drawing/2014/main" id="{9C732746-5E73-416F-9133-0A2E58DFD19B}"/>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91" name="TextBox 23">
            <a:extLst>
              <a:ext uri="{FF2B5EF4-FFF2-40B4-BE49-F238E27FC236}">
                <a16:creationId xmlns:a16="http://schemas.microsoft.com/office/drawing/2014/main" id="{71ACA506-B196-4CD9-8AA8-972A0C04D436}"/>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92" name="Isosceles Triangle 114">
            <a:extLst>
              <a:ext uri="{FF2B5EF4-FFF2-40B4-BE49-F238E27FC236}">
                <a16:creationId xmlns:a16="http://schemas.microsoft.com/office/drawing/2014/main" id="{67576E7D-0265-494A-877E-6226BE008A83}"/>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3" name="Straight Connector 42">
            <a:extLst>
              <a:ext uri="{FF2B5EF4-FFF2-40B4-BE49-F238E27FC236}">
                <a16:creationId xmlns:a16="http://schemas.microsoft.com/office/drawing/2014/main" id="{7C2A8407-983C-4E8B-B0D7-4E123D986C2C}"/>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4" name="Straight Connector 42">
            <a:extLst>
              <a:ext uri="{FF2B5EF4-FFF2-40B4-BE49-F238E27FC236}">
                <a16:creationId xmlns:a16="http://schemas.microsoft.com/office/drawing/2014/main" id="{D74EEF97-6C5E-4985-BAD8-1CDCBD6521DB}"/>
              </a:ext>
            </a:extLst>
          </p:cNvPr>
          <p:cNvCxnSpPr>
            <a:cxnSpLocks noChangeShapeType="1"/>
          </p:cNvCxnSpPr>
          <p:nvPr/>
        </p:nvCxnSpPr>
        <p:spPr bwMode="auto">
          <a:xfrm>
            <a:off x="86868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5" name="Straight Connector 163">
            <a:extLst>
              <a:ext uri="{FF2B5EF4-FFF2-40B4-BE49-F238E27FC236}">
                <a16:creationId xmlns:a16="http://schemas.microsoft.com/office/drawing/2014/main" id="{D97478D2-691C-49BE-A0F5-BAF0848837DC}"/>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6" name="TextBox 23">
            <a:extLst>
              <a:ext uri="{FF2B5EF4-FFF2-40B4-BE49-F238E27FC236}">
                <a16:creationId xmlns:a16="http://schemas.microsoft.com/office/drawing/2014/main" id="{0A575ADF-A2F1-4400-8B22-EA0DD96B18CC}"/>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97" name="Straight Connector 163">
            <a:extLst>
              <a:ext uri="{FF2B5EF4-FFF2-40B4-BE49-F238E27FC236}">
                <a16:creationId xmlns:a16="http://schemas.microsoft.com/office/drawing/2014/main" id="{2ED025FB-0563-462E-95DA-62DC72A8502D}"/>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8" name="TextBox 165">
            <a:extLst>
              <a:ext uri="{FF2B5EF4-FFF2-40B4-BE49-F238E27FC236}">
                <a16:creationId xmlns:a16="http://schemas.microsoft.com/office/drawing/2014/main" id="{C2332D89-2B8F-400A-9386-8271AEC8D2D7}"/>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99" name="Straight Connector 163">
            <a:extLst>
              <a:ext uri="{FF2B5EF4-FFF2-40B4-BE49-F238E27FC236}">
                <a16:creationId xmlns:a16="http://schemas.microsoft.com/office/drawing/2014/main" id="{94B25588-C646-4EF9-9FE2-EF8B7AD7579F}"/>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0" name="Straight Connector 163">
            <a:extLst>
              <a:ext uri="{FF2B5EF4-FFF2-40B4-BE49-F238E27FC236}">
                <a16:creationId xmlns:a16="http://schemas.microsoft.com/office/drawing/2014/main" id="{425FB0B0-61E7-49B0-B47F-6773AF889DAA}"/>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1" name="Straight Connector 42">
            <a:extLst>
              <a:ext uri="{FF2B5EF4-FFF2-40B4-BE49-F238E27FC236}">
                <a16:creationId xmlns:a16="http://schemas.microsoft.com/office/drawing/2014/main" id="{E863E532-3A23-49E7-A467-F092DF75CAF5}"/>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2" name="TextBox 23">
            <a:extLst>
              <a:ext uri="{FF2B5EF4-FFF2-40B4-BE49-F238E27FC236}">
                <a16:creationId xmlns:a16="http://schemas.microsoft.com/office/drawing/2014/main" id="{E3C5056B-B391-44C0-ABA9-B09BC632A598}"/>
              </a:ext>
            </a:extLst>
          </p:cNvPr>
          <p:cNvSpPr txBox="1">
            <a:spLocks noChangeArrowheads="1"/>
          </p:cNvSpPr>
          <p:nvPr/>
        </p:nvSpPr>
        <p:spPr bwMode="auto">
          <a:xfrm>
            <a:off x="1582313" y="217370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4</a:t>
            </a:r>
          </a:p>
        </p:txBody>
      </p:sp>
      <p:cxnSp>
        <p:nvCxnSpPr>
          <p:cNvPr id="103" name="Straight Connector 42">
            <a:extLst>
              <a:ext uri="{FF2B5EF4-FFF2-40B4-BE49-F238E27FC236}">
                <a16:creationId xmlns:a16="http://schemas.microsoft.com/office/drawing/2014/main" id="{B9350F49-BB96-4AC1-870D-025B9BB3EE96}"/>
              </a:ext>
            </a:extLst>
          </p:cNvPr>
          <p:cNvCxnSpPr>
            <a:cxnSpLocks noChangeShapeType="1"/>
          </p:cNvCxnSpPr>
          <p:nvPr/>
        </p:nvCxnSpPr>
        <p:spPr bwMode="auto">
          <a:xfrm>
            <a:off x="82296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01147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43</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590798" y="4393047"/>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flipH="1">
            <a:off x="2621586" y="5014235"/>
            <a:ext cx="39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442091" y="3749244"/>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836612" y="3808043"/>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37593" y="5145466"/>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11 back to serve.</a:t>
            </a:r>
          </a:p>
          <a:p>
            <a:pPr eaLnBrk="1" hangingPunct="1">
              <a:spcBef>
                <a:spcPct val="0"/>
              </a:spcBef>
              <a:buClrTx/>
            </a:pPr>
            <a:r>
              <a:rPr lang="en-US" altLang="en-US" sz="1800" dirty="0"/>
              <a:t>Shadle Park Libero replaces 10.</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361207" y="5005526"/>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721643" y="44280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589935" y="3788949"/>
            <a:ext cx="376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851445" y="442146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508140" y="4460992"/>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1735840" y="3817466"/>
            <a:ext cx="285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53" name="TextBox 11">
            <a:extLst>
              <a:ext uri="{FF2B5EF4-FFF2-40B4-BE49-F238E27FC236}">
                <a16:creationId xmlns:a16="http://schemas.microsoft.com/office/drawing/2014/main" id="{5D6C9BE8-2856-4D04-B90C-E2BCC667294D}"/>
              </a:ext>
            </a:extLst>
          </p:cNvPr>
          <p:cNvSpPr txBox="1">
            <a:spLocks noChangeArrowheads="1"/>
          </p:cNvSpPr>
          <p:nvPr/>
        </p:nvSpPr>
        <p:spPr bwMode="auto">
          <a:xfrm>
            <a:off x="677862" y="5084762"/>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pic>
        <p:nvPicPr>
          <p:cNvPr id="52" name="Picture 51">
            <a:extLst>
              <a:ext uri="{FF2B5EF4-FFF2-40B4-BE49-F238E27FC236}">
                <a16:creationId xmlns:a16="http://schemas.microsoft.com/office/drawing/2014/main" id="{AFB21D40-490D-492F-BF2E-35CCA5A1C753}"/>
              </a:ext>
            </a:extLst>
          </p:cNvPr>
          <p:cNvPicPr>
            <a:picLocks noChangeAspect="1"/>
          </p:cNvPicPr>
          <p:nvPr/>
        </p:nvPicPr>
        <p:blipFill>
          <a:blip r:embed="rId3"/>
          <a:stretch>
            <a:fillRect/>
          </a:stretch>
        </p:blipFill>
        <p:spPr>
          <a:xfrm>
            <a:off x="0" y="329577"/>
            <a:ext cx="9144000" cy="3007983"/>
          </a:xfrm>
          <a:prstGeom prst="rect">
            <a:avLst/>
          </a:prstGeom>
        </p:spPr>
      </p:pic>
      <p:sp>
        <p:nvSpPr>
          <p:cNvPr id="57" name="TextBox 23">
            <a:extLst>
              <a:ext uri="{FF2B5EF4-FFF2-40B4-BE49-F238E27FC236}">
                <a16:creationId xmlns:a16="http://schemas.microsoft.com/office/drawing/2014/main" id="{AC3AE150-B5A6-4CCD-8953-BF3B161F925B}"/>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8" name="TextBox 23">
            <a:extLst>
              <a:ext uri="{FF2B5EF4-FFF2-40B4-BE49-F238E27FC236}">
                <a16:creationId xmlns:a16="http://schemas.microsoft.com/office/drawing/2014/main" id="{073D4100-264A-4C4E-A6A9-1514C5B4D746}"/>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2" name="TextBox 23">
            <a:extLst>
              <a:ext uri="{FF2B5EF4-FFF2-40B4-BE49-F238E27FC236}">
                <a16:creationId xmlns:a16="http://schemas.microsoft.com/office/drawing/2014/main" id="{D233CE25-AA6F-4016-BD98-4C4EF1497C55}"/>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3" name="TextBox 23">
            <a:extLst>
              <a:ext uri="{FF2B5EF4-FFF2-40B4-BE49-F238E27FC236}">
                <a16:creationId xmlns:a16="http://schemas.microsoft.com/office/drawing/2014/main" id="{27FFD6FF-5588-4BE7-9018-8757B4DEEC40}"/>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4" name="TextBox 23">
            <a:extLst>
              <a:ext uri="{FF2B5EF4-FFF2-40B4-BE49-F238E27FC236}">
                <a16:creationId xmlns:a16="http://schemas.microsoft.com/office/drawing/2014/main" id="{DAB60E36-06E8-418D-A5B7-E429712022FB}"/>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5" name="TextBox 23">
            <a:extLst>
              <a:ext uri="{FF2B5EF4-FFF2-40B4-BE49-F238E27FC236}">
                <a16:creationId xmlns:a16="http://schemas.microsoft.com/office/drawing/2014/main" id="{8D83C68E-3C9C-4689-A4E1-922467817B54}"/>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6" name="TextBox 23">
            <a:extLst>
              <a:ext uri="{FF2B5EF4-FFF2-40B4-BE49-F238E27FC236}">
                <a16:creationId xmlns:a16="http://schemas.microsoft.com/office/drawing/2014/main" id="{88A5A71E-E88E-4928-9A55-F5EB4DEFD13D}"/>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7" name="TextBox 23">
            <a:extLst>
              <a:ext uri="{FF2B5EF4-FFF2-40B4-BE49-F238E27FC236}">
                <a16:creationId xmlns:a16="http://schemas.microsoft.com/office/drawing/2014/main" id="{3EACD290-3CDB-472A-8270-2D3FB71E8A36}"/>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8" name="TextBox 23">
            <a:extLst>
              <a:ext uri="{FF2B5EF4-FFF2-40B4-BE49-F238E27FC236}">
                <a16:creationId xmlns:a16="http://schemas.microsoft.com/office/drawing/2014/main" id="{E2478F96-AACB-444E-93C7-1A106303C914}"/>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69" name="TextBox 23">
            <a:extLst>
              <a:ext uri="{FF2B5EF4-FFF2-40B4-BE49-F238E27FC236}">
                <a16:creationId xmlns:a16="http://schemas.microsoft.com/office/drawing/2014/main" id="{ACBF6C61-9515-4F45-AFC7-3A90608E15A6}"/>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70" name="TextBox 23">
            <a:extLst>
              <a:ext uri="{FF2B5EF4-FFF2-40B4-BE49-F238E27FC236}">
                <a16:creationId xmlns:a16="http://schemas.microsoft.com/office/drawing/2014/main" id="{AEB979B7-690E-4D50-BC58-DDA93FE398C2}"/>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1" name="TextBox 23">
            <a:extLst>
              <a:ext uri="{FF2B5EF4-FFF2-40B4-BE49-F238E27FC236}">
                <a16:creationId xmlns:a16="http://schemas.microsoft.com/office/drawing/2014/main" id="{1DCBBE01-568F-4745-8F9C-EDC20A078659}"/>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2" name="TextBox 23">
            <a:extLst>
              <a:ext uri="{FF2B5EF4-FFF2-40B4-BE49-F238E27FC236}">
                <a16:creationId xmlns:a16="http://schemas.microsoft.com/office/drawing/2014/main" id="{3B4F0946-45EE-4D55-9067-03E7C7536C65}"/>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3" name="TextBox 23">
            <a:extLst>
              <a:ext uri="{FF2B5EF4-FFF2-40B4-BE49-F238E27FC236}">
                <a16:creationId xmlns:a16="http://schemas.microsoft.com/office/drawing/2014/main" id="{AC847CE1-3BF9-4CE8-9566-301EEA90C9CF}"/>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4" name="TextBox 11">
            <a:extLst>
              <a:ext uri="{FF2B5EF4-FFF2-40B4-BE49-F238E27FC236}">
                <a16:creationId xmlns:a16="http://schemas.microsoft.com/office/drawing/2014/main" id="{BEA801BF-CD45-4489-9391-1A2D39817E8C}"/>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5" name="TextBox 12">
            <a:extLst>
              <a:ext uri="{FF2B5EF4-FFF2-40B4-BE49-F238E27FC236}">
                <a16:creationId xmlns:a16="http://schemas.microsoft.com/office/drawing/2014/main" id="{50363660-DE9F-4E82-981F-8D0376A63D7D}"/>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6" name="TextBox 23">
            <a:extLst>
              <a:ext uri="{FF2B5EF4-FFF2-40B4-BE49-F238E27FC236}">
                <a16:creationId xmlns:a16="http://schemas.microsoft.com/office/drawing/2014/main" id="{596867F1-BC1D-4B47-ACEF-23D9DCA5B9CE}"/>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7" name="TextBox 23">
            <a:extLst>
              <a:ext uri="{FF2B5EF4-FFF2-40B4-BE49-F238E27FC236}">
                <a16:creationId xmlns:a16="http://schemas.microsoft.com/office/drawing/2014/main" id="{D22333F0-4334-4158-8DC6-F0B71CC06FB3}"/>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8" name="Straight Connector 42">
            <a:extLst>
              <a:ext uri="{FF2B5EF4-FFF2-40B4-BE49-F238E27FC236}">
                <a16:creationId xmlns:a16="http://schemas.microsoft.com/office/drawing/2014/main" id="{485CF100-75AC-4C54-B4B4-47695EA41913}"/>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9" name="Straight Connector 42">
            <a:extLst>
              <a:ext uri="{FF2B5EF4-FFF2-40B4-BE49-F238E27FC236}">
                <a16:creationId xmlns:a16="http://schemas.microsoft.com/office/drawing/2014/main" id="{707D9FDC-7C96-4B46-A163-8B3A86B8E0EB}"/>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0" name="Straight Connector 42">
            <a:extLst>
              <a:ext uri="{FF2B5EF4-FFF2-40B4-BE49-F238E27FC236}">
                <a16:creationId xmlns:a16="http://schemas.microsoft.com/office/drawing/2014/main" id="{AE949A9D-0FAC-488B-A2F2-03BCAE24202B}"/>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1" name="TextBox 23">
            <a:extLst>
              <a:ext uri="{FF2B5EF4-FFF2-40B4-BE49-F238E27FC236}">
                <a16:creationId xmlns:a16="http://schemas.microsoft.com/office/drawing/2014/main" id="{3C37548F-44CD-4DF4-91E5-92C0388FDF91}"/>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2" name="Straight Connector 163">
            <a:extLst>
              <a:ext uri="{FF2B5EF4-FFF2-40B4-BE49-F238E27FC236}">
                <a16:creationId xmlns:a16="http://schemas.microsoft.com/office/drawing/2014/main" id="{B2BCD119-8636-4655-B590-4E53551DE950}"/>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3" name="Straight Connector 163">
            <a:extLst>
              <a:ext uri="{FF2B5EF4-FFF2-40B4-BE49-F238E27FC236}">
                <a16:creationId xmlns:a16="http://schemas.microsoft.com/office/drawing/2014/main" id="{BCAB0A93-C9BA-4555-A420-B1A186114D9A}"/>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4" name="TextBox 23">
            <a:extLst>
              <a:ext uri="{FF2B5EF4-FFF2-40B4-BE49-F238E27FC236}">
                <a16:creationId xmlns:a16="http://schemas.microsoft.com/office/drawing/2014/main" id="{94D9B457-E1A5-48E7-B079-BA660E18BBD6}"/>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5" name="Straight Connector 42">
            <a:extLst>
              <a:ext uri="{FF2B5EF4-FFF2-40B4-BE49-F238E27FC236}">
                <a16:creationId xmlns:a16="http://schemas.microsoft.com/office/drawing/2014/main" id="{3E966167-2FB5-4DA3-8077-2CA2EF50881B}"/>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6" name="Straight Connector 42">
            <a:extLst>
              <a:ext uri="{FF2B5EF4-FFF2-40B4-BE49-F238E27FC236}">
                <a16:creationId xmlns:a16="http://schemas.microsoft.com/office/drawing/2014/main" id="{52B5842C-B147-4D9D-925E-10505D34EFDC}"/>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7" name="TextBox 23">
            <a:extLst>
              <a:ext uri="{FF2B5EF4-FFF2-40B4-BE49-F238E27FC236}">
                <a16:creationId xmlns:a16="http://schemas.microsoft.com/office/drawing/2014/main" id="{0648093C-6CB0-471E-A59F-E32C6F4104C2}"/>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8" name="Straight Connector 42">
            <a:extLst>
              <a:ext uri="{FF2B5EF4-FFF2-40B4-BE49-F238E27FC236}">
                <a16:creationId xmlns:a16="http://schemas.microsoft.com/office/drawing/2014/main" id="{AE6F8C4B-92AE-4C5A-B6F5-F051A65BAFAC}"/>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9" name="TextBox 23">
            <a:extLst>
              <a:ext uri="{FF2B5EF4-FFF2-40B4-BE49-F238E27FC236}">
                <a16:creationId xmlns:a16="http://schemas.microsoft.com/office/drawing/2014/main" id="{58654A34-DAF9-4C6F-83D1-B8C513D84466}"/>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90" name="TextBox 23">
            <a:extLst>
              <a:ext uri="{FF2B5EF4-FFF2-40B4-BE49-F238E27FC236}">
                <a16:creationId xmlns:a16="http://schemas.microsoft.com/office/drawing/2014/main" id="{EF824E7D-8670-443A-98BE-E9D49F072E89}"/>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91" name="Isosceles Triangle 114">
            <a:extLst>
              <a:ext uri="{FF2B5EF4-FFF2-40B4-BE49-F238E27FC236}">
                <a16:creationId xmlns:a16="http://schemas.microsoft.com/office/drawing/2014/main" id="{344398B9-9EA2-42CB-ACED-AB910FB2D8F8}"/>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2" name="Straight Connector 42">
            <a:extLst>
              <a:ext uri="{FF2B5EF4-FFF2-40B4-BE49-F238E27FC236}">
                <a16:creationId xmlns:a16="http://schemas.microsoft.com/office/drawing/2014/main" id="{1E248E78-EA9C-4913-9A9D-8BE4517A3049}"/>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3" name="Straight Connector 42">
            <a:extLst>
              <a:ext uri="{FF2B5EF4-FFF2-40B4-BE49-F238E27FC236}">
                <a16:creationId xmlns:a16="http://schemas.microsoft.com/office/drawing/2014/main" id="{506427D2-61AB-449C-9272-CB919DE93E85}"/>
              </a:ext>
            </a:extLst>
          </p:cNvPr>
          <p:cNvCxnSpPr>
            <a:cxnSpLocks noChangeShapeType="1"/>
          </p:cNvCxnSpPr>
          <p:nvPr/>
        </p:nvCxnSpPr>
        <p:spPr bwMode="auto">
          <a:xfrm>
            <a:off x="86868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4" name="Straight Connector 163">
            <a:extLst>
              <a:ext uri="{FF2B5EF4-FFF2-40B4-BE49-F238E27FC236}">
                <a16:creationId xmlns:a16="http://schemas.microsoft.com/office/drawing/2014/main" id="{C44647F6-8D32-46AF-B4B3-2A2886436BC1}"/>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5" name="TextBox 23">
            <a:extLst>
              <a:ext uri="{FF2B5EF4-FFF2-40B4-BE49-F238E27FC236}">
                <a16:creationId xmlns:a16="http://schemas.microsoft.com/office/drawing/2014/main" id="{E59DE9A3-FBEE-4045-855B-BEDF83B70EB6}"/>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96" name="Straight Connector 163">
            <a:extLst>
              <a:ext uri="{FF2B5EF4-FFF2-40B4-BE49-F238E27FC236}">
                <a16:creationId xmlns:a16="http://schemas.microsoft.com/office/drawing/2014/main" id="{59620A0A-21DC-4D3D-82D1-68B5CD6CE3EE}"/>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7" name="TextBox 165">
            <a:extLst>
              <a:ext uri="{FF2B5EF4-FFF2-40B4-BE49-F238E27FC236}">
                <a16:creationId xmlns:a16="http://schemas.microsoft.com/office/drawing/2014/main" id="{E1012876-F595-4F52-88D8-6924EA2D9657}"/>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98" name="Straight Connector 163">
            <a:extLst>
              <a:ext uri="{FF2B5EF4-FFF2-40B4-BE49-F238E27FC236}">
                <a16:creationId xmlns:a16="http://schemas.microsoft.com/office/drawing/2014/main" id="{D7A386D6-6032-4A61-B298-3A5C34856F3D}"/>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99" name="Straight Connector 163">
            <a:extLst>
              <a:ext uri="{FF2B5EF4-FFF2-40B4-BE49-F238E27FC236}">
                <a16:creationId xmlns:a16="http://schemas.microsoft.com/office/drawing/2014/main" id="{33B92325-BDB8-4AD3-9829-5395FD5DEF3E}"/>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0" name="Straight Connector 42">
            <a:extLst>
              <a:ext uri="{FF2B5EF4-FFF2-40B4-BE49-F238E27FC236}">
                <a16:creationId xmlns:a16="http://schemas.microsoft.com/office/drawing/2014/main" id="{42A401D1-858E-471E-8E6F-0A1502047684}"/>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1" name="TextBox 23">
            <a:extLst>
              <a:ext uri="{FF2B5EF4-FFF2-40B4-BE49-F238E27FC236}">
                <a16:creationId xmlns:a16="http://schemas.microsoft.com/office/drawing/2014/main" id="{1B194161-F508-4520-94A1-49F7A68375BF}"/>
              </a:ext>
            </a:extLst>
          </p:cNvPr>
          <p:cNvSpPr txBox="1">
            <a:spLocks noChangeArrowheads="1"/>
          </p:cNvSpPr>
          <p:nvPr/>
        </p:nvSpPr>
        <p:spPr bwMode="auto">
          <a:xfrm>
            <a:off x="1582313" y="217370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4</a:t>
            </a:r>
          </a:p>
        </p:txBody>
      </p:sp>
      <p:cxnSp>
        <p:nvCxnSpPr>
          <p:cNvPr id="102" name="Straight Connector 42">
            <a:extLst>
              <a:ext uri="{FF2B5EF4-FFF2-40B4-BE49-F238E27FC236}">
                <a16:creationId xmlns:a16="http://schemas.microsoft.com/office/drawing/2014/main" id="{1B769878-3BCD-4D37-8118-1D0AED7541FF}"/>
              </a:ext>
            </a:extLst>
          </p:cNvPr>
          <p:cNvCxnSpPr>
            <a:cxnSpLocks noChangeShapeType="1"/>
          </p:cNvCxnSpPr>
          <p:nvPr/>
        </p:nvCxnSpPr>
        <p:spPr bwMode="auto">
          <a:xfrm>
            <a:off x="82296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60" name="TextBox 23">
            <a:extLst>
              <a:ext uri="{FF2B5EF4-FFF2-40B4-BE49-F238E27FC236}">
                <a16:creationId xmlns:a16="http://schemas.microsoft.com/office/drawing/2014/main" id="{3E5BA637-6584-4C04-8CDF-83D3B804088F}"/>
              </a:ext>
            </a:extLst>
          </p:cNvPr>
          <p:cNvSpPr txBox="1">
            <a:spLocks noChangeArrowheads="1"/>
          </p:cNvSpPr>
          <p:nvPr/>
        </p:nvSpPr>
        <p:spPr bwMode="auto">
          <a:xfrm>
            <a:off x="1706748" y="2725763"/>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03" name="Straight Connector 42">
            <a:extLst>
              <a:ext uri="{FF2B5EF4-FFF2-40B4-BE49-F238E27FC236}">
                <a16:creationId xmlns:a16="http://schemas.microsoft.com/office/drawing/2014/main" id="{3062102B-D185-49D9-9583-F4092CB4DA36}"/>
              </a:ext>
            </a:extLst>
          </p:cNvPr>
          <p:cNvCxnSpPr>
            <a:cxnSpLocks noChangeShapeType="1"/>
          </p:cNvCxnSpPr>
          <p:nvPr/>
        </p:nvCxnSpPr>
        <p:spPr bwMode="auto">
          <a:xfrm>
            <a:off x="530352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26052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44</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590798" y="4393047"/>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flipH="1">
            <a:off x="2621586" y="5014235"/>
            <a:ext cx="39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442091" y="3749244"/>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836612" y="3808043"/>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37593" y="5145466"/>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a:t>
            </a:r>
            <a:r>
              <a:rPr lang="en-US" altLang="en-US" sz="1800" dirty="0" err="1"/>
              <a:t>Shadle</a:t>
            </a:r>
            <a:r>
              <a:rPr lang="en-US" altLang="en-US" sz="1800" dirty="0"/>
              <a:t> Park 12 back to serve.</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361207" y="5005526"/>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721643" y="44280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589935" y="3788949"/>
            <a:ext cx="376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851445" y="442146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508140" y="4460992"/>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1735840" y="3817466"/>
            <a:ext cx="285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53" name="TextBox 11">
            <a:extLst>
              <a:ext uri="{FF2B5EF4-FFF2-40B4-BE49-F238E27FC236}">
                <a16:creationId xmlns:a16="http://schemas.microsoft.com/office/drawing/2014/main" id="{5D6C9BE8-2856-4D04-B90C-E2BCC667294D}"/>
              </a:ext>
            </a:extLst>
          </p:cNvPr>
          <p:cNvSpPr txBox="1">
            <a:spLocks noChangeArrowheads="1"/>
          </p:cNvSpPr>
          <p:nvPr/>
        </p:nvSpPr>
        <p:spPr bwMode="auto">
          <a:xfrm>
            <a:off x="677862" y="5084762"/>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pic>
        <p:nvPicPr>
          <p:cNvPr id="52" name="Picture 51">
            <a:extLst>
              <a:ext uri="{FF2B5EF4-FFF2-40B4-BE49-F238E27FC236}">
                <a16:creationId xmlns:a16="http://schemas.microsoft.com/office/drawing/2014/main" id="{CC9F481C-5CDD-4BDE-87BF-82F7A17CCF7B}"/>
              </a:ext>
            </a:extLst>
          </p:cNvPr>
          <p:cNvPicPr>
            <a:picLocks noChangeAspect="1"/>
          </p:cNvPicPr>
          <p:nvPr/>
        </p:nvPicPr>
        <p:blipFill>
          <a:blip r:embed="rId3"/>
          <a:stretch>
            <a:fillRect/>
          </a:stretch>
        </p:blipFill>
        <p:spPr>
          <a:xfrm>
            <a:off x="0" y="329577"/>
            <a:ext cx="9144000" cy="3007983"/>
          </a:xfrm>
          <a:prstGeom prst="rect">
            <a:avLst/>
          </a:prstGeom>
        </p:spPr>
      </p:pic>
      <p:sp>
        <p:nvSpPr>
          <p:cNvPr id="57" name="TextBox 23">
            <a:extLst>
              <a:ext uri="{FF2B5EF4-FFF2-40B4-BE49-F238E27FC236}">
                <a16:creationId xmlns:a16="http://schemas.microsoft.com/office/drawing/2014/main" id="{78F9EDF5-1F7B-49AE-93F3-8F9FDC2FBDD8}"/>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8" name="TextBox 23">
            <a:extLst>
              <a:ext uri="{FF2B5EF4-FFF2-40B4-BE49-F238E27FC236}">
                <a16:creationId xmlns:a16="http://schemas.microsoft.com/office/drawing/2014/main" id="{4F8137A3-C2A5-4C21-8D73-A803807EAD9C}"/>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2" name="TextBox 23">
            <a:extLst>
              <a:ext uri="{FF2B5EF4-FFF2-40B4-BE49-F238E27FC236}">
                <a16:creationId xmlns:a16="http://schemas.microsoft.com/office/drawing/2014/main" id="{9EFBAD13-29AF-4B64-ACB2-5ABE80FDC48F}"/>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3" name="TextBox 23">
            <a:extLst>
              <a:ext uri="{FF2B5EF4-FFF2-40B4-BE49-F238E27FC236}">
                <a16:creationId xmlns:a16="http://schemas.microsoft.com/office/drawing/2014/main" id="{7A13CE40-8910-4034-92CB-4BA07F7E2EBF}"/>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4" name="TextBox 23">
            <a:extLst>
              <a:ext uri="{FF2B5EF4-FFF2-40B4-BE49-F238E27FC236}">
                <a16:creationId xmlns:a16="http://schemas.microsoft.com/office/drawing/2014/main" id="{831E2856-6CCC-4A27-8CA9-D24D5033D5CD}"/>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5" name="TextBox 23">
            <a:extLst>
              <a:ext uri="{FF2B5EF4-FFF2-40B4-BE49-F238E27FC236}">
                <a16:creationId xmlns:a16="http://schemas.microsoft.com/office/drawing/2014/main" id="{F039108B-E7EE-49B5-A5A7-753C79367DCD}"/>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6" name="TextBox 23">
            <a:extLst>
              <a:ext uri="{FF2B5EF4-FFF2-40B4-BE49-F238E27FC236}">
                <a16:creationId xmlns:a16="http://schemas.microsoft.com/office/drawing/2014/main" id="{D1F2EBFB-ABFC-462D-8A82-6F1769F0131A}"/>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7" name="TextBox 23">
            <a:extLst>
              <a:ext uri="{FF2B5EF4-FFF2-40B4-BE49-F238E27FC236}">
                <a16:creationId xmlns:a16="http://schemas.microsoft.com/office/drawing/2014/main" id="{D3BB006B-F710-418C-BB4F-E6EC3CB07027}"/>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8" name="TextBox 23">
            <a:extLst>
              <a:ext uri="{FF2B5EF4-FFF2-40B4-BE49-F238E27FC236}">
                <a16:creationId xmlns:a16="http://schemas.microsoft.com/office/drawing/2014/main" id="{A0100C80-5D30-4ABA-8EBD-58FEA37F2443}"/>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69" name="TextBox 23">
            <a:extLst>
              <a:ext uri="{FF2B5EF4-FFF2-40B4-BE49-F238E27FC236}">
                <a16:creationId xmlns:a16="http://schemas.microsoft.com/office/drawing/2014/main" id="{AA37709A-79D0-4E8C-A936-B841FE98F17B}"/>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70" name="TextBox 23">
            <a:extLst>
              <a:ext uri="{FF2B5EF4-FFF2-40B4-BE49-F238E27FC236}">
                <a16:creationId xmlns:a16="http://schemas.microsoft.com/office/drawing/2014/main" id="{1508AE5F-E09A-49BD-80C9-B2E4E7A611E8}"/>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1" name="TextBox 23">
            <a:extLst>
              <a:ext uri="{FF2B5EF4-FFF2-40B4-BE49-F238E27FC236}">
                <a16:creationId xmlns:a16="http://schemas.microsoft.com/office/drawing/2014/main" id="{FA265085-0091-41E5-8756-B46D0C7A8A5F}"/>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2" name="TextBox 23">
            <a:extLst>
              <a:ext uri="{FF2B5EF4-FFF2-40B4-BE49-F238E27FC236}">
                <a16:creationId xmlns:a16="http://schemas.microsoft.com/office/drawing/2014/main" id="{1E87AF16-DC45-470B-AB5A-ABCEA5C006D6}"/>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3" name="TextBox 23">
            <a:extLst>
              <a:ext uri="{FF2B5EF4-FFF2-40B4-BE49-F238E27FC236}">
                <a16:creationId xmlns:a16="http://schemas.microsoft.com/office/drawing/2014/main" id="{981CEA9D-1413-4D68-BFC1-EB76BE71E673}"/>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4" name="TextBox 11">
            <a:extLst>
              <a:ext uri="{FF2B5EF4-FFF2-40B4-BE49-F238E27FC236}">
                <a16:creationId xmlns:a16="http://schemas.microsoft.com/office/drawing/2014/main" id="{B8C9E2CB-6EED-4BAA-BFBC-CFC5E93CD1E4}"/>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5" name="TextBox 12">
            <a:extLst>
              <a:ext uri="{FF2B5EF4-FFF2-40B4-BE49-F238E27FC236}">
                <a16:creationId xmlns:a16="http://schemas.microsoft.com/office/drawing/2014/main" id="{C36A06C0-4778-4019-A36F-6F19D265C212}"/>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6" name="TextBox 23">
            <a:extLst>
              <a:ext uri="{FF2B5EF4-FFF2-40B4-BE49-F238E27FC236}">
                <a16:creationId xmlns:a16="http://schemas.microsoft.com/office/drawing/2014/main" id="{862F88E6-EAAF-40D4-B88B-E553486D0FAF}"/>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7" name="TextBox 23">
            <a:extLst>
              <a:ext uri="{FF2B5EF4-FFF2-40B4-BE49-F238E27FC236}">
                <a16:creationId xmlns:a16="http://schemas.microsoft.com/office/drawing/2014/main" id="{B142B70E-AB7E-491B-83F0-E906A15F2DE3}"/>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8" name="Straight Connector 42">
            <a:extLst>
              <a:ext uri="{FF2B5EF4-FFF2-40B4-BE49-F238E27FC236}">
                <a16:creationId xmlns:a16="http://schemas.microsoft.com/office/drawing/2014/main" id="{815B3096-D67B-4270-A2DD-7A6DAFF6EDDA}"/>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9" name="Straight Connector 42">
            <a:extLst>
              <a:ext uri="{FF2B5EF4-FFF2-40B4-BE49-F238E27FC236}">
                <a16:creationId xmlns:a16="http://schemas.microsoft.com/office/drawing/2014/main" id="{1AA04D3D-395D-4823-AED1-7B49B931AA67}"/>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0" name="Straight Connector 42">
            <a:extLst>
              <a:ext uri="{FF2B5EF4-FFF2-40B4-BE49-F238E27FC236}">
                <a16:creationId xmlns:a16="http://schemas.microsoft.com/office/drawing/2014/main" id="{B286A948-9114-472D-BEA4-BD71BD52B46E}"/>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1" name="TextBox 23">
            <a:extLst>
              <a:ext uri="{FF2B5EF4-FFF2-40B4-BE49-F238E27FC236}">
                <a16:creationId xmlns:a16="http://schemas.microsoft.com/office/drawing/2014/main" id="{5CA46719-7E60-4C24-9825-0E7219829C4B}"/>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2" name="Straight Connector 163">
            <a:extLst>
              <a:ext uri="{FF2B5EF4-FFF2-40B4-BE49-F238E27FC236}">
                <a16:creationId xmlns:a16="http://schemas.microsoft.com/office/drawing/2014/main" id="{EC382089-8C7E-43CB-A131-D66DA4A9C574}"/>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3" name="Straight Connector 163">
            <a:extLst>
              <a:ext uri="{FF2B5EF4-FFF2-40B4-BE49-F238E27FC236}">
                <a16:creationId xmlns:a16="http://schemas.microsoft.com/office/drawing/2014/main" id="{83367B4E-EB50-4DFB-905A-66519E948799}"/>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4" name="TextBox 23">
            <a:extLst>
              <a:ext uri="{FF2B5EF4-FFF2-40B4-BE49-F238E27FC236}">
                <a16:creationId xmlns:a16="http://schemas.microsoft.com/office/drawing/2014/main" id="{0869BB4C-3B09-4201-BEBD-AA63D46AC928}"/>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5" name="Straight Connector 42">
            <a:extLst>
              <a:ext uri="{FF2B5EF4-FFF2-40B4-BE49-F238E27FC236}">
                <a16:creationId xmlns:a16="http://schemas.microsoft.com/office/drawing/2014/main" id="{126707DB-DE49-4616-BD15-B511118E2D32}"/>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6" name="Straight Connector 42">
            <a:extLst>
              <a:ext uri="{FF2B5EF4-FFF2-40B4-BE49-F238E27FC236}">
                <a16:creationId xmlns:a16="http://schemas.microsoft.com/office/drawing/2014/main" id="{EFABAECD-F830-4CA7-AEAE-1BADC2D33968}"/>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7" name="TextBox 23">
            <a:extLst>
              <a:ext uri="{FF2B5EF4-FFF2-40B4-BE49-F238E27FC236}">
                <a16:creationId xmlns:a16="http://schemas.microsoft.com/office/drawing/2014/main" id="{3DDF41D4-C40C-452E-9B94-F22C6ADEE924}"/>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8" name="Straight Connector 42">
            <a:extLst>
              <a:ext uri="{FF2B5EF4-FFF2-40B4-BE49-F238E27FC236}">
                <a16:creationId xmlns:a16="http://schemas.microsoft.com/office/drawing/2014/main" id="{27820902-0A32-4423-97E2-A34800D76923}"/>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9" name="TextBox 23">
            <a:extLst>
              <a:ext uri="{FF2B5EF4-FFF2-40B4-BE49-F238E27FC236}">
                <a16:creationId xmlns:a16="http://schemas.microsoft.com/office/drawing/2014/main" id="{7612E1DA-EA69-4934-BA2F-8DC38E6C6D5F}"/>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90" name="TextBox 23">
            <a:extLst>
              <a:ext uri="{FF2B5EF4-FFF2-40B4-BE49-F238E27FC236}">
                <a16:creationId xmlns:a16="http://schemas.microsoft.com/office/drawing/2014/main" id="{98400A6A-D052-4F11-8327-77789F8E6721}"/>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91" name="Isosceles Triangle 114">
            <a:extLst>
              <a:ext uri="{FF2B5EF4-FFF2-40B4-BE49-F238E27FC236}">
                <a16:creationId xmlns:a16="http://schemas.microsoft.com/office/drawing/2014/main" id="{E5E81B33-72DA-46C4-A012-903BDF2C78FE}"/>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2" name="Straight Connector 42">
            <a:extLst>
              <a:ext uri="{FF2B5EF4-FFF2-40B4-BE49-F238E27FC236}">
                <a16:creationId xmlns:a16="http://schemas.microsoft.com/office/drawing/2014/main" id="{C7C23753-D967-4863-954E-876425FEFD83}"/>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3" name="Straight Connector 42">
            <a:extLst>
              <a:ext uri="{FF2B5EF4-FFF2-40B4-BE49-F238E27FC236}">
                <a16:creationId xmlns:a16="http://schemas.microsoft.com/office/drawing/2014/main" id="{DCA3871B-2649-4088-930A-BC6D822470CA}"/>
              </a:ext>
            </a:extLst>
          </p:cNvPr>
          <p:cNvCxnSpPr>
            <a:cxnSpLocks noChangeShapeType="1"/>
          </p:cNvCxnSpPr>
          <p:nvPr/>
        </p:nvCxnSpPr>
        <p:spPr bwMode="auto">
          <a:xfrm>
            <a:off x="86868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4" name="Straight Connector 163">
            <a:extLst>
              <a:ext uri="{FF2B5EF4-FFF2-40B4-BE49-F238E27FC236}">
                <a16:creationId xmlns:a16="http://schemas.microsoft.com/office/drawing/2014/main" id="{4B7BECDD-624D-4A33-9DA5-E9F3CD0F6D48}"/>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5" name="TextBox 23">
            <a:extLst>
              <a:ext uri="{FF2B5EF4-FFF2-40B4-BE49-F238E27FC236}">
                <a16:creationId xmlns:a16="http://schemas.microsoft.com/office/drawing/2014/main" id="{9FE94458-3FBA-4E0E-8C79-784D55A62104}"/>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96" name="Straight Connector 163">
            <a:extLst>
              <a:ext uri="{FF2B5EF4-FFF2-40B4-BE49-F238E27FC236}">
                <a16:creationId xmlns:a16="http://schemas.microsoft.com/office/drawing/2014/main" id="{6696708C-2339-4892-AE85-F670291D6BAA}"/>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7" name="TextBox 165">
            <a:extLst>
              <a:ext uri="{FF2B5EF4-FFF2-40B4-BE49-F238E27FC236}">
                <a16:creationId xmlns:a16="http://schemas.microsoft.com/office/drawing/2014/main" id="{7D8545AA-3799-4D53-B2A7-BCC363AEDFEB}"/>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98" name="Straight Connector 163">
            <a:extLst>
              <a:ext uri="{FF2B5EF4-FFF2-40B4-BE49-F238E27FC236}">
                <a16:creationId xmlns:a16="http://schemas.microsoft.com/office/drawing/2014/main" id="{04F6AD19-BC63-4C88-8659-8427E7C7E2E6}"/>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99" name="Straight Connector 163">
            <a:extLst>
              <a:ext uri="{FF2B5EF4-FFF2-40B4-BE49-F238E27FC236}">
                <a16:creationId xmlns:a16="http://schemas.microsoft.com/office/drawing/2014/main" id="{117AA801-A8AB-4866-9DE8-AA0CEAF25A67}"/>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0" name="Straight Connector 42">
            <a:extLst>
              <a:ext uri="{FF2B5EF4-FFF2-40B4-BE49-F238E27FC236}">
                <a16:creationId xmlns:a16="http://schemas.microsoft.com/office/drawing/2014/main" id="{E35F4239-1326-43B8-866F-C2AC4C5A7453}"/>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1" name="TextBox 23">
            <a:extLst>
              <a:ext uri="{FF2B5EF4-FFF2-40B4-BE49-F238E27FC236}">
                <a16:creationId xmlns:a16="http://schemas.microsoft.com/office/drawing/2014/main" id="{D71738FB-A355-4450-896C-9C9AAD702712}"/>
              </a:ext>
            </a:extLst>
          </p:cNvPr>
          <p:cNvSpPr txBox="1">
            <a:spLocks noChangeArrowheads="1"/>
          </p:cNvSpPr>
          <p:nvPr/>
        </p:nvSpPr>
        <p:spPr bwMode="auto">
          <a:xfrm>
            <a:off x="1582313" y="217370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4</a:t>
            </a:r>
          </a:p>
        </p:txBody>
      </p:sp>
      <p:cxnSp>
        <p:nvCxnSpPr>
          <p:cNvPr id="102" name="Straight Connector 42">
            <a:extLst>
              <a:ext uri="{FF2B5EF4-FFF2-40B4-BE49-F238E27FC236}">
                <a16:creationId xmlns:a16="http://schemas.microsoft.com/office/drawing/2014/main" id="{DEE15BA3-74B8-45AE-9752-11ACF4729D85}"/>
              </a:ext>
            </a:extLst>
          </p:cNvPr>
          <p:cNvCxnSpPr>
            <a:cxnSpLocks noChangeShapeType="1"/>
          </p:cNvCxnSpPr>
          <p:nvPr/>
        </p:nvCxnSpPr>
        <p:spPr bwMode="auto">
          <a:xfrm>
            <a:off x="82296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3" name="TextBox 23">
            <a:extLst>
              <a:ext uri="{FF2B5EF4-FFF2-40B4-BE49-F238E27FC236}">
                <a16:creationId xmlns:a16="http://schemas.microsoft.com/office/drawing/2014/main" id="{658EF91C-623C-46B4-9442-6CE9A842C49A}"/>
              </a:ext>
            </a:extLst>
          </p:cNvPr>
          <p:cNvSpPr txBox="1">
            <a:spLocks noChangeArrowheads="1"/>
          </p:cNvSpPr>
          <p:nvPr/>
        </p:nvSpPr>
        <p:spPr bwMode="auto">
          <a:xfrm>
            <a:off x="1706748" y="2725763"/>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04" name="Straight Connector 42">
            <a:extLst>
              <a:ext uri="{FF2B5EF4-FFF2-40B4-BE49-F238E27FC236}">
                <a16:creationId xmlns:a16="http://schemas.microsoft.com/office/drawing/2014/main" id="{B7A24C06-A281-48EC-87B2-3153900277C4}"/>
              </a:ext>
            </a:extLst>
          </p:cNvPr>
          <p:cNvCxnSpPr>
            <a:cxnSpLocks noChangeShapeType="1"/>
          </p:cNvCxnSpPr>
          <p:nvPr/>
        </p:nvCxnSpPr>
        <p:spPr bwMode="auto">
          <a:xfrm>
            <a:off x="530352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39119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45</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590798" y="4393047"/>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flipH="1">
            <a:off x="2621586" y="5014235"/>
            <a:ext cx="39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442091" y="3749244"/>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56569" y="3800475"/>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68350" y="5113312"/>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a:t>
            </a:r>
            <a:r>
              <a:rPr lang="en-US" altLang="en-US" sz="1800" dirty="0" err="1"/>
              <a:t>Shadle</a:t>
            </a:r>
            <a:r>
              <a:rPr lang="en-US" altLang="en-US" sz="1800" dirty="0"/>
              <a:t> Park 12 back to serve.</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361207" y="5005526"/>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773240" y="5083174"/>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589935" y="3788949"/>
            <a:ext cx="376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846138" y="3804402"/>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508140" y="4460992"/>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1753082" y="4365625"/>
            <a:ext cx="285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53" name="TextBox 11">
            <a:extLst>
              <a:ext uri="{FF2B5EF4-FFF2-40B4-BE49-F238E27FC236}">
                <a16:creationId xmlns:a16="http://schemas.microsoft.com/office/drawing/2014/main" id="{5D6C9BE8-2856-4D04-B90C-E2BCC667294D}"/>
              </a:ext>
            </a:extLst>
          </p:cNvPr>
          <p:cNvSpPr txBox="1">
            <a:spLocks noChangeArrowheads="1"/>
          </p:cNvSpPr>
          <p:nvPr/>
        </p:nvSpPr>
        <p:spPr bwMode="auto">
          <a:xfrm>
            <a:off x="633939" y="4393047"/>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pic>
        <p:nvPicPr>
          <p:cNvPr id="52" name="Picture 51">
            <a:extLst>
              <a:ext uri="{FF2B5EF4-FFF2-40B4-BE49-F238E27FC236}">
                <a16:creationId xmlns:a16="http://schemas.microsoft.com/office/drawing/2014/main" id="{D44E34CB-E500-469E-9E22-020A329DAE90}"/>
              </a:ext>
            </a:extLst>
          </p:cNvPr>
          <p:cNvPicPr>
            <a:picLocks noChangeAspect="1"/>
          </p:cNvPicPr>
          <p:nvPr/>
        </p:nvPicPr>
        <p:blipFill>
          <a:blip r:embed="rId3"/>
          <a:stretch>
            <a:fillRect/>
          </a:stretch>
        </p:blipFill>
        <p:spPr>
          <a:xfrm>
            <a:off x="0" y="329577"/>
            <a:ext cx="9144000" cy="3007983"/>
          </a:xfrm>
          <a:prstGeom prst="rect">
            <a:avLst/>
          </a:prstGeom>
        </p:spPr>
      </p:pic>
      <p:sp>
        <p:nvSpPr>
          <p:cNvPr id="57" name="TextBox 23">
            <a:extLst>
              <a:ext uri="{FF2B5EF4-FFF2-40B4-BE49-F238E27FC236}">
                <a16:creationId xmlns:a16="http://schemas.microsoft.com/office/drawing/2014/main" id="{01388A79-22B9-4AF7-A787-52CA5A934B71}"/>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8" name="TextBox 23">
            <a:extLst>
              <a:ext uri="{FF2B5EF4-FFF2-40B4-BE49-F238E27FC236}">
                <a16:creationId xmlns:a16="http://schemas.microsoft.com/office/drawing/2014/main" id="{7AA3FE0B-9D03-4524-B0CE-811FB207FA53}"/>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2" name="TextBox 23">
            <a:extLst>
              <a:ext uri="{FF2B5EF4-FFF2-40B4-BE49-F238E27FC236}">
                <a16:creationId xmlns:a16="http://schemas.microsoft.com/office/drawing/2014/main" id="{20E87D27-F14F-4360-AAA1-7A4D92321CB3}"/>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3" name="TextBox 23">
            <a:extLst>
              <a:ext uri="{FF2B5EF4-FFF2-40B4-BE49-F238E27FC236}">
                <a16:creationId xmlns:a16="http://schemas.microsoft.com/office/drawing/2014/main" id="{7F4692C1-45AD-402F-BCA8-52B7C185A72F}"/>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4" name="TextBox 23">
            <a:extLst>
              <a:ext uri="{FF2B5EF4-FFF2-40B4-BE49-F238E27FC236}">
                <a16:creationId xmlns:a16="http://schemas.microsoft.com/office/drawing/2014/main" id="{EFF896A6-0DE5-4806-8A03-367D5587218D}"/>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5" name="TextBox 23">
            <a:extLst>
              <a:ext uri="{FF2B5EF4-FFF2-40B4-BE49-F238E27FC236}">
                <a16:creationId xmlns:a16="http://schemas.microsoft.com/office/drawing/2014/main" id="{F43A9E7B-9A1E-41DF-8120-25849B4B724B}"/>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6" name="TextBox 23">
            <a:extLst>
              <a:ext uri="{FF2B5EF4-FFF2-40B4-BE49-F238E27FC236}">
                <a16:creationId xmlns:a16="http://schemas.microsoft.com/office/drawing/2014/main" id="{64469F1C-48B6-428E-9FF9-D49612BD72D6}"/>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7" name="TextBox 23">
            <a:extLst>
              <a:ext uri="{FF2B5EF4-FFF2-40B4-BE49-F238E27FC236}">
                <a16:creationId xmlns:a16="http://schemas.microsoft.com/office/drawing/2014/main" id="{9EB5296F-E463-484A-8640-FCFE14D9DCB9}"/>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8" name="TextBox 23">
            <a:extLst>
              <a:ext uri="{FF2B5EF4-FFF2-40B4-BE49-F238E27FC236}">
                <a16:creationId xmlns:a16="http://schemas.microsoft.com/office/drawing/2014/main" id="{7C8FAB97-88F8-413F-90F7-00BB053AF6E7}"/>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69" name="TextBox 23">
            <a:extLst>
              <a:ext uri="{FF2B5EF4-FFF2-40B4-BE49-F238E27FC236}">
                <a16:creationId xmlns:a16="http://schemas.microsoft.com/office/drawing/2014/main" id="{5B8369DD-AA68-4E87-9AE0-00EE9EDD1256}"/>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70" name="TextBox 23">
            <a:extLst>
              <a:ext uri="{FF2B5EF4-FFF2-40B4-BE49-F238E27FC236}">
                <a16:creationId xmlns:a16="http://schemas.microsoft.com/office/drawing/2014/main" id="{76C75084-6478-4B00-A5C4-BEA65D4EBA29}"/>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1" name="TextBox 23">
            <a:extLst>
              <a:ext uri="{FF2B5EF4-FFF2-40B4-BE49-F238E27FC236}">
                <a16:creationId xmlns:a16="http://schemas.microsoft.com/office/drawing/2014/main" id="{00391428-EA38-45FD-AB2D-19B6CAC7265B}"/>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2" name="TextBox 23">
            <a:extLst>
              <a:ext uri="{FF2B5EF4-FFF2-40B4-BE49-F238E27FC236}">
                <a16:creationId xmlns:a16="http://schemas.microsoft.com/office/drawing/2014/main" id="{2A82ED24-A953-483D-B3E4-A4E4E809DB04}"/>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3" name="TextBox 23">
            <a:extLst>
              <a:ext uri="{FF2B5EF4-FFF2-40B4-BE49-F238E27FC236}">
                <a16:creationId xmlns:a16="http://schemas.microsoft.com/office/drawing/2014/main" id="{483F2999-E056-4262-9A50-3D08B0A1ECFF}"/>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4" name="TextBox 11">
            <a:extLst>
              <a:ext uri="{FF2B5EF4-FFF2-40B4-BE49-F238E27FC236}">
                <a16:creationId xmlns:a16="http://schemas.microsoft.com/office/drawing/2014/main" id="{F18C2701-DC61-4EC7-8B4F-2028594628B3}"/>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5" name="TextBox 12">
            <a:extLst>
              <a:ext uri="{FF2B5EF4-FFF2-40B4-BE49-F238E27FC236}">
                <a16:creationId xmlns:a16="http://schemas.microsoft.com/office/drawing/2014/main" id="{54E692B0-1777-4CFC-8FEA-8E3255224C48}"/>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6" name="TextBox 23">
            <a:extLst>
              <a:ext uri="{FF2B5EF4-FFF2-40B4-BE49-F238E27FC236}">
                <a16:creationId xmlns:a16="http://schemas.microsoft.com/office/drawing/2014/main" id="{C4B7F613-4619-4500-9167-1EFBDCEB7B58}"/>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7" name="TextBox 23">
            <a:extLst>
              <a:ext uri="{FF2B5EF4-FFF2-40B4-BE49-F238E27FC236}">
                <a16:creationId xmlns:a16="http://schemas.microsoft.com/office/drawing/2014/main" id="{00C7EFC5-1075-4363-ACD3-4B7EBC6EB0FF}"/>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8" name="Straight Connector 42">
            <a:extLst>
              <a:ext uri="{FF2B5EF4-FFF2-40B4-BE49-F238E27FC236}">
                <a16:creationId xmlns:a16="http://schemas.microsoft.com/office/drawing/2014/main" id="{84A0A0BB-09D1-4D08-BEAA-2478CCD3E23C}"/>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9" name="Straight Connector 42">
            <a:extLst>
              <a:ext uri="{FF2B5EF4-FFF2-40B4-BE49-F238E27FC236}">
                <a16:creationId xmlns:a16="http://schemas.microsoft.com/office/drawing/2014/main" id="{634230EC-1B99-4441-905C-4204E531487C}"/>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0" name="Straight Connector 42">
            <a:extLst>
              <a:ext uri="{FF2B5EF4-FFF2-40B4-BE49-F238E27FC236}">
                <a16:creationId xmlns:a16="http://schemas.microsoft.com/office/drawing/2014/main" id="{552D7FE2-6D4D-4377-9D4D-FFD82F778604}"/>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1" name="TextBox 23">
            <a:extLst>
              <a:ext uri="{FF2B5EF4-FFF2-40B4-BE49-F238E27FC236}">
                <a16:creationId xmlns:a16="http://schemas.microsoft.com/office/drawing/2014/main" id="{7E865942-67D7-488B-B023-A472A13D37B9}"/>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2" name="Straight Connector 163">
            <a:extLst>
              <a:ext uri="{FF2B5EF4-FFF2-40B4-BE49-F238E27FC236}">
                <a16:creationId xmlns:a16="http://schemas.microsoft.com/office/drawing/2014/main" id="{BB129F62-AAE4-41C2-9041-2B30CCA4ECAC}"/>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3" name="Straight Connector 163">
            <a:extLst>
              <a:ext uri="{FF2B5EF4-FFF2-40B4-BE49-F238E27FC236}">
                <a16:creationId xmlns:a16="http://schemas.microsoft.com/office/drawing/2014/main" id="{0D0A6667-3CCF-470A-A45A-0AA191D7E242}"/>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4" name="TextBox 23">
            <a:extLst>
              <a:ext uri="{FF2B5EF4-FFF2-40B4-BE49-F238E27FC236}">
                <a16:creationId xmlns:a16="http://schemas.microsoft.com/office/drawing/2014/main" id="{CAB9EB63-5EB4-4856-BD1A-FF56318439FD}"/>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5" name="Straight Connector 42">
            <a:extLst>
              <a:ext uri="{FF2B5EF4-FFF2-40B4-BE49-F238E27FC236}">
                <a16:creationId xmlns:a16="http://schemas.microsoft.com/office/drawing/2014/main" id="{7A591B4A-ABC2-48AC-8C7A-0A8599DA38FF}"/>
              </a:ext>
            </a:extLst>
          </p:cNvPr>
          <p:cNvCxnSpPr>
            <a:cxnSpLocks noChangeShapeType="1"/>
          </p:cNvCxnSpPr>
          <p:nvPr/>
        </p:nvCxnSpPr>
        <p:spPr bwMode="auto">
          <a:xfrm>
            <a:off x="82296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6" name="Straight Connector 42">
            <a:extLst>
              <a:ext uri="{FF2B5EF4-FFF2-40B4-BE49-F238E27FC236}">
                <a16:creationId xmlns:a16="http://schemas.microsoft.com/office/drawing/2014/main" id="{D4D662A6-20BA-4D70-A8FF-8E8DBF43D9BD}"/>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7" name="TextBox 23">
            <a:extLst>
              <a:ext uri="{FF2B5EF4-FFF2-40B4-BE49-F238E27FC236}">
                <a16:creationId xmlns:a16="http://schemas.microsoft.com/office/drawing/2014/main" id="{1DFF2AB5-1B19-4A99-86B4-27B894F9E980}"/>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8" name="Straight Connector 42">
            <a:extLst>
              <a:ext uri="{FF2B5EF4-FFF2-40B4-BE49-F238E27FC236}">
                <a16:creationId xmlns:a16="http://schemas.microsoft.com/office/drawing/2014/main" id="{90E5580A-B2DD-454D-9792-09A8095848E2}"/>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9" name="TextBox 23">
            <a:extLst>
              <a:ext uri="{FF2B5EF4-FFF2-40B4-BE49-F238E27FC236}">
                <a16:creationId xmlns:a16="http://schemas.microsoft.com/office/drawing/2014/main" id="{FD0BB31A-CA3F-467E-AA31-FA697BBE0B48}"/>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90" name="TextBox 23">
            <a:extLst>
              <a:ext uri="{FF2B5EF4-FFF2-40B4-BE49-F238E27FC236}">
                <a16:creationId xmlns:a16="http://schemas.microsoft.com/office/drawing/2014/main" id="{CD96B6B4-5532-412A-AB6A-E707936949C4}"/>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91" name="Isosceles Triangle 114">
            <a:extLst>
              <a:ext uri="{FF2B5EF4-FFF2-40B4-BE49-F238E27FC236}">
                <a16:creationId xmlns:a16="http://schemas.microsoft.com/office/drawing/2014/main" id="{62569B36-7907-488E-BA85-6A9781881121}"/>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2" name="Straight Connector 42">
            <a:extLst>
              <a:ext uri="{FF2B5EF4-FFF2-40B4-BE49-F238E27FC236}">
                <a16:creationId xmlns:a16="http://schemas.microsoft.com/office/drawing/2014/main" id="{A5C4D068-E343-4996-AF8A-2B5017334E9B}"/>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3" name="Straight Connector 42">
            <a:extLst>
              <a:ext uri="{FF2B5EF4-FFF2-40B4-BE49-F238E27FC236}">
                <a16:creationId xmlns:a16="http://schemas.microsoft.com/office/drawing/2014/main" id="{EEAA7C16-F5DD-477B-A6E7-5B553DBA2D18}"/>
              </a:ext>
            </a:extLst>
          </p:cNvPr>
          <p:cNvCxnSpPr>
            <a:cxnSpLocks noChangeShapeType="1"/>
          </p:cNvCxnSpPr>
          <p:nvPr/>
        </p:nvCxnSpPr>
        <p:spPr bwMode="auto">
          <a:xfrm>
            <a:off x="82296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4" name="Straight Connector 163">
            <a:extLst>
              <a:ext uri="{FF2B5EF4-FFF2-40B4-BE49-F238E27FC236}">
                <a16:creationId xmlns:a16="http://schemas.microsoft.com/office/drawing/2014/main" id="{6C3FEC37-5A19-4508-9A0E-F98B27128DC4}"/>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5" name="TextBox 23">
            <a:extLst>
              <a:ext uri="{FF2B5EF4-FFF2-40B4-BE49-F238E27FC236}">
                <a16:creationId xmlns:a16="http://schemas.microsoft.com/office/drawing/2014/main" id="{CD967B92-6AA0-4184-AB9E-E9516F3E8976}"/>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96" name="Straight Connector 163">
            <a:extLst>
              <a:ext uri="{FF2B5EF4-FFF2-40B4-BE49-F238E27FC236}">
                <a16:creationId xmlns:a16="http://schemas.microsoft.com/office/drawing/2014/main" id="{42ECA8B7-2D40-4D18-9BA2-80AAFF679F0D}"/>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7" name="TextBox 165">
            <a:extLst>
              <a:ext uri="{FF2B5EF4-FFF2-40B4-BE49-F238E27FC236}">
                <a16:creationId xmlns:a16="http://schemas.microsoft.com/office/drawing/2014/main" id="{E7FFBD69-4A59-45F4-A86B-2A08367173AF}"/>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98" name="Straight Connector 163">
            <a:extLst>
              <a:ext uri="{FF2B5EF4-FFF2-40B4-BE49-F238E27FC236}">
                <a16:creationId xmlns:a16="http://schemas.microsoft.com/office/drawing/2014/main" id="{B2D947E1-DFF7-4431-9970-08100795A8AF}"/>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99" name="Straight Connector 163">
            <a:extLst>
              <a:ext uri="{FF2B5EF4-FFF2-40B4-BE49-F238E27FC236}">
                <a16:creationId xmlns:a16="http://schemas.microsoft.com/office/drawing/2014/main" id="{7EA6E1B3-A8AD-477F-86AB-C4E5CC6A1F17}"/>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0" name="Straight Connector 42">
            <a:extLst>
              <a:ext uri="{FF2B5EF4-FFF2-40B4-BE49-F238E27FC236}">
                <a16:creationId xmlns:a16="http://schemas.microsoft.com/office/drawing/2014/main" id="{4845E195-B114-4D8D-BE5B-C18D91AC91E5}"/>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1" name="TextBox 23">
            <a:extLst>
              <a:ext uri="{FF2B5EF4-FFF2-40B4-BE49-F238E27FC236}">
                <a16:creationId xmlns:a16="http://schemas.microsoft.com/office/drawing/2014/main" id="{F1D2378F-1D58-4709-8C2A-952C3CDFB710}"/>
              </a:ext>
            </a:extLst>
          </p:cNvPr>
          <p:cNvSpPr txBox="1">
            <a:spLocks noChangeArrowheads="1"/>
          </p:cNvSpPr>
          <p:nvPr/>
        </p:nvSpPr>
        <p:spPr bwMode="auto">
          <a:xfrm>
            <a:off x="1582313" y="217370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4</a:t>
            </a:r>
          </a:p>
        </p:txBody>
      </p:sp>
      <p:cxnSp>
        <p:nvCxnSpPr>
          <p:cNvPr id="102" name="Straight Connector 42">
            <a:extLst>
              <a:ext uri="{FF2B5EF4-FFF2-40B4-BE49-F238E27FC236}">
                <a16:creationId xmlns:a16="http://schemas.microsoft.com/office/drawing/2014/main" id="{225B82CE-EE13-4CA6-8100-D8B6D5A092CE}"/>
              </a:ext>
            </a:extLst>
          </p:cNvPr>
          <p:cNvCxnSpPr>
            <a:cxnSpLocks noChangeShapeType="1"/>
          </p:cNvCxnSpPr>
          <p:nvPr/>
        </p:nvCxnSpPr>
        <p:spPr bwMode="auto">
          <a:xfrm>
            <a:off x="82296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3" name="TextBox 23">
            <a:extLst>
              <a:ext uri="{FF2B5EF4-FFF2-40B4-BE49-F238E27FC236}">
                <a16:creationId xmlns:a16="http://schemas.microsoft.com/office/drawing/2014/main" id="{44A4C087-BA95-43D8-8EA3-203F0CD64ABA}"/>
              </a:ext>
            </a:extLst>
          </p:cNvPr>
          <p:cNvSpPr txBox="1">
            <a:spLocks noChangeArrowheads="1"/>
          </p:cNvSpPr>
          <p:nvPr/>
        </p:nvSpPr>
        <p:spPr bwMode="auto">
          <a:xfrm>
            <a:off x="1706748" y="2725763"/>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04" name="Straight Connector 42">
            <a:extLst>
              <a:ext uri="{FF2B5EF4-FFF2-40B4-BE49-F238E27FC236}">
                <a16:creationId xmlns:a16="http://schemas.microsoft.com/office/drawing/2014/main" id="{33A7DBD5-3FBF-4895-92A0-1783F23C1B1A}"/>
              </a:ext>
            </a:extLst>
          </p:cNvPr>
          <p:cNvCxnSpPr>
            <a:cxnSpLocks noChangeShapeType="1"/>
          </p:cNvCxnSpPr>
          <p:nvPr/>
        </p:nvCxnSpPr>
        <p:spPr bwMode="auto">
          <a:xfrm>
            <a:off x="530352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105" name="Straight Connector 42">
            <a:extLst>
              <a:ext uri="{FF2B5EF4-FFF2-40B4-BE49-F238E27FC236}">
                <a16:creationId xmlns:a16="http://schemas.microsoft.com/office/drawing/2014/main" id="{A22328A4-3BB0-4FA5-A6A1-16E337AA8F28}"/>
              </a:ext>
            </a:extLst>
          </p:cNvPr>
          <p:cNvCxnSpPr>
            <a:cxnSpLocks noChangeShapeType="1"/>
          </p:cNvCxnSpPr>
          <p:nvPr/>
        </p:nvCxnSpPr>
        <p:spPr bwMode="auto">
          <a:xfrm>
            <a:off x="82296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26241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46</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590798" y="4393047"/>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flipH="1">
            <a:off x="2621586" y="5014235"/>
            <a:ext cx="39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442091" y="3749244"/>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56569" y="3800475"/>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68350" y="5113312"/>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1 back to serve.</a:t>
            </a:r>
          </a:p>
          <a:p>
            <a:pPr eaLnBrk="1" hangingPunct="1">
              <a:spcBef>
                <a:spcPct val="0"/>
              </a:spcBef>
              <a:buClrTx/>
            </a:pPr>
            <a:r>
              <a:rPr lang="en-US" altLang="en-US" sz="1800" dirty="0" err="1"/>
              <a:t>Shadle</a:t>
            </a:r>
            <a:r>
              <a:rPr lang="en-US" altLang="en-US" sz="1800" dirty="0"/>
              <a:t> Park 7 replaces Libero.</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361207" y="5005526"/>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773240" y="5083174"/>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589935" y="3788949"/>
            <a:ext cx="376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846138" y="3804402"/>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508140" y="4460992"/>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1753082" y="4365625"/>
            <a:ext cx="285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53" name="TextBox 11">
            <a:extLst>
              <a:ext uri="{FF2B5EF4-FFF2-40B4-BE49-F238E27FC236}">
                <a16:creationId xmlns:a16="http://schemas.microsoft.com/office/drawing/2014/main" id="{5D6C9BE8-2856-4D04-B90C-E2BCC667294D}"/>
              </a:ext>
            </a:extLst>
          </p:cNvPr>
          <p:cNvSpPr txBox="1">
            <a:spLocks noChangeArrowheads="1"/>
          </p:cNvSpPr>
          <p:nvPr/>
        </p:nvSpPr>
        <p:spPr bwMode="auto">
          <a:xfrm>
            <a:off x="633939" y="4393047"/>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52" name="TextBox 11">
            <a:extLst>
              <a:ext uri="{FF2B5EF4-FFF2-40B4-BE49-F238E27FC236}">
                <a16:creationId xmlns:a16="http://schemas.microsoft.com/office/drawing/2014/main" id="{5E11ADD5-F417-4149-ABE5-F331E114F6A3}"/>
              </a:ext>
            </a:extLst>
          </p:cNvPr>
          <p:cNvSpPr txBox="1">
            <a:spLocks noChangeArrowheads="1"/>
          </p:cNvSpPr>
          <p:nvPr/>
        </p:nvSpPr>
        <p:spPr bwMode="auto">
          <a:xfrm>
            <a:off x="3134388" y="5725864"/>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7</a:t>
            </a:r>
          </a:p>
        </p:txBody>
      </p:sp>
      <p:sp>
        <p:nvSpPr>
          <p:cNvPr id="57" name="Arc 56">
            <a:extLst>
              <a:ext uri="{FF2B5EF4-FFF2-40B4-BE49-F238E27FC236}">
                <a16:creationId xmlns:a16="http://schemas.microsoft.com/office/drawing/2014/main" id="{AAB0EDBD-A59C-46D0-8172-9C89FEBA09DD}"/>
              </a:ext>
            </a:extLst>
          </p:cNvPr>
          <p:cNvSpPr/>
          <p:nvPr/>
        </p:nvSpPr>
        <p:spPr bwMode="auto">
          <a:xfrm>
            <a:off x="2447368" y="5224305"/>
            <a:ext cx="911668" cy="1148977"/>
          </a:xfrm>
          <a:prstGeom prst="arc">
            <a:avLst>
              <a:gd name="adj1" fmla="val 16017757"/>
              <a:gd name="adj2" fmla="val 21409447"/>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cxnSp>
        <p:nvCxnSpPr>
          <p:cNvPr id="3" name="Straight Arrow Connector 2">
            <a:extLst>
              <a:ext uri="{FF2B5EF4-FFF2-40B4-BE49-F238E27FC236}">
                <a16:creationId xmlns:a16="http://schemas.microsoft.com/office/drawing/2014/main" id="{746AC992-DB63-485C-9F07-337AD0CBA583}"/>
              </a:ext>
            </a:extLst>
          </p:cNvPr>
          <p:cNvCxnSpPr>
            <a:cxnSpLocks/>
          </p:cNvCxnSpPr>
          <p:nvPr/>
        </p:nvCxnSpPr>
        <p:spPr bwMode="auto">
          <a:xfrm flipH="1">
            <a:off x="3749040" y="5303520"/>
            <a:ext cx="121676" cy="6858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58" name="Picture 57">
            <a:extLst>
              <a:ext uri="{FF2B5EF4-FFF2-40B4-BE49-F238E27FC236}">
                <a16:creationId xmlns:a16="http://schemas.microsoft.com/office/drawing/2014/main" id="{83D77693-8189-4522-89D0-DD3E2BCD947D}"/>
              </a:ext>
            </a:extLst>
          </p:cNvPr>
          <p:cNvPicPr>
            <a:picLocks noChangeAspect="1"/>
          </p:cNvPicPr>
          <p:nvPr/>
        </p:nvPicPr>
        <p:blipFill>
          <a:blip r:embed="rId3"/>
          <a:stretch>
            <a:fillRect/>
          </a:stretch>
        </p:blipFill>
        <p:spPr>
          <a:xfrm>
            <a:off x="0" y="329577"/>
            <a:ext cx="9144000" cy="3007983"/>
          </a:xfrm>
          <a:prstGeom prst="rect">
            <a:avLst/>
          </a:prstGeom>
        </p:spPr>
      </p:pic>
      <p:sp>
        <p:nvSpPr>
          <p:cNvPr id="62" name="TextBox 23">
            <a:extLst>
              <a:ext uri="{FF2B5EF4-FFF2-40B4-BE49-F238E27FC236}">
                <a16:creationId xmlns:a16="http://schemas.microsoft.com/office/drawing/2014/main" id="{82C90939-2B90-4E5C-9C3B-A5652161C9F7}"/>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63" name="TextBox 23">
            <a:extLst>
              <a:ext uri="{FF2B5EF4-FFF2-40B4-BE49-F238E27FC236}">
                <a16:creationId xmlns:a16="http://schemas.microsoft.com/office/drawing/2014/main" id="{CE402FD3-357A-4618-AF6C-1F7EB2FB587B}"/>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4" name="TextBox 23">
            <a:extLst>
              <a:ext uri="{FF2B5EF4-FFF2-40B4-BE49-F238E27FC236}">
                <a16:creationId xmlns:a16="http://schemas.microsoft.com/office/drawing/2014/main" id="{88CC59B2-B2A7-4564-8ED7-32D0E5E1D2CB}"/>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5" name="TextBox 23">
            <a:extLst>
              <a:ext uri="{FF2B5EF4-FFF2-40B4-BE49-F238E27FC236}">
                <a16:creationId xmlns:a16="http://schemas.microsoft.com/office/drawing/2014/main" id="{E065D93E-DBB5-4A34-A52B-C6595A898162}"/>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6" name="TextBox 23">
            <a:extLst>
              <a:ext uri="{FF2B5EF4-FFF2-40B4-BE49-F238E27FC236}">
                <a16:creationId xmlns:a16="http://schemas.microsoft.com/office/drawing/2014/main" id="{131510EF-D7C7-4280-A027-DA5E1A370AF9}"/>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7" name="TextBox 23">
            <a:extLst>
              <a:ext uri="{FF2B5EF4-FFF2-40B4-BE49-F238E27FC236}">
                <a16:creationId xmlns:a16="http://schemas.microsoft.com/office/drawing/2014/main" id="{8442F959-180B-45CE-B70B-7C65FFE44C8B}"/>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8" name="TextBox 23">
            <a:extLst>
              <a:ext uri="{FF2B5EF4-FFF2-40B4-BE49-F238E27FC236}">
                <a16:creationId xmlns:a16="http://schemas.microsoft.com/office/drawing/2014/main" id="{64BC32B2-440E-43A4-AC58-C0CD91F91910}"/>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9" name="TextBox 23">
            <a:extLst>
              <a:ext uri="{FF2B5EF4-FFF2-40B4-BE49-F238E27FC236}">
                <a16:creationId xmlns:a16="http://schemas.microsoft.com/office/drawing/2014/main" id="{31543850-0BDF-4D6B-BEEC-1C09CF6BC27C}"/>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70" name="TextBox 23">
            <a:extLst>
              <a:ext uri="{FF2B5EF4-FFF2-40B4-BE49-F238E27FC236}">
                <a16:creationId xmlns:a16="http://schemas.microsoft.com/office/drawing/2014/main" id="{BF6E2AAB-0949-48DC-8595-A9C7AEBBEFC6}"/>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71" name="TextBox 23">
            <a:extLst>
              <a:ext uri="{FF2B5EF4-FFF2-40B4-BE49-F238E27FC236}">
                <a16:creationId xmlns:a16="http://schemas.microsoft.com/office/drawing/2014/main" id="{B6FEEC5E-678B-462F-8813-E5FFEBA45EE3}"/>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72" name="TextBox 23">
            <a:extLst>
              <a:ext uri="{FF2B5EF4-FFF2-40B4-BE49-F238E27FC236}">
                <a16:creationId xmlns:a16="http://schemas.microsoft.com/office/drawing/2014/main" id="{8EFE9875-454F-4005-AB0E-2527F86D4265}"/>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3" name="TextBox 23">
            <a:extLst>
              <a:ext uri="{FF2B5EF4-FFF2-40B4-BE49-F238E27FC236}">
                <a16:creationId xmlns:a16="http://schemas.microsoft.com/office/drawing/2014/main" id="{B8A09410-FDC4-4D58-9198-1946931F8981}"/>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4" name="TextBox 23">
            <a:extLst>
              <a:ext uri="{FF2B5EF4-FFF2-40B4-BE49-F238E27FC236}">
                <a16:creationId xmlns:a16="http://schemas.microsoft.com/office/drawing/2014/main" id="{D1FDCFD9-5DD6-45FB-A5D6-042CDA5A887E}"/>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5" name="TextBox 23">
            <a:extLst>
              <a:ext uri="{FF2B5EF4-FFF2-40B4-BE49-F238E27FC236}">
                <a16:creationId xmlns:a16="http://schemas.microsoft.com/office/drawing/2014/main" id="{E67C9FF7-EB1D-41BA-8D01-A5CD77F04EAC}"/>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6" name="TextBox 11">
            <a:extLst>
              <a:ext uri="{FF2B5EF4-FFF2-40B4-BE49-F238E27FC236}">
                <a16:creationId xmlns:a16="http://schemas.microsoft.com/office/drawing/2014/main" id="{204F1025-DF4A-49AE-BA79-BCFC6255A0B2}"/>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7" name="TextBox 12">
            <a:extLst>
              <a:ext uri="{FF2B5EF4-FFF2-40B4-BE49-F238E27FC236}">
                <a16:creationId xmlns:a16="http://schemas.microsoft.com/office/drawing/2014/main" id="{AAA17FCF-3078-47B5-94E6-DE34B3DA619F}"/>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8" name="TextBox 23">
            <a:extLst>
              <a:ext uri="{FF2B5EF4-FFF2-40B4-BE49-F238E27FC236}">
                <a16:creationId xmlns:a16="http://schemas.microsoft.com/office/drawing/2014/main" id="{B682794D-B2DF-4D47-A4BD-D7165157417A}"/>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9" name="TextBox 23">
            <a:extLst>
              <a:ext uri="{FF2B5EF4-FFF2-40B4-BE49-F238E27FC236}">
                <a16:creationId xmlns:a16="http://schemas.microsoft.com/office/drawing/2014/main" id="{11B156EF-9E14-4D9E-B693-B7270FE6FB67}"/>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0" name="Straight Connector 42">
            <a:extLst>
              <a:ext uri="{FF2B5EF4-FFF2-40B4-BE49-F238E27FC236}">
                <a16:creationId xmlns:a16="http://schemas.microsoft.com/office/drawing/2014/main" id="{17CE83F0-080F-4AF4-AC43-151D4859B1E0}"/>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1" name="Straight Connector 42">
            <a:extLst>
              <a:ext uri="{FF2B5EF4-FFF2-40B4-BE49-F238E27FC236}">
                <a16:creationId xmlns:a16="http://schemas.microsoft.com/office/drawing/2014/main" id="{12E52467-24EC-4302-A373-51CD59946E1B}"/>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2" name="Straight Connector 42">
            <a:extLst>
              <a:ext uri="{FF2B5EF4-FFF2-40B4-BE49-F238E27FC236}">
                <a16:creationId xmlns:a16="http://schemas.microsoft.com/office/drawing/2014/main" id="{DE7E45C1-75D3-46C5-970F-7BE8F2C0E424}"/>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3" name="TextBox 23">
            <a:extLst>
              <a:ext uri="{FF2B5EF4-FFF2-40B4-BE49-F238E27FC236}">
                <a16:creationId xmlns:a16="http://schemas.microsoft.com/office/drawing/2014/main" id="{998C0839-2EAF-4077-9AC4-30DCDDB14D0C}"/>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4" name="Straight Connector 163">
            <a:extLst>
              <a:ext uri="{FF2B5EF4-FFF2-40B4-BE49-F238E27FC236}">
                <a16:creationId xmlns:a16="http://schemas.microsoft.com/office/drawing/2014/main" id="{C9D9DEB4-536E-466C-8533-A02E17623DAE}"/>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5" name="Straight Connector 163">
            <a:extLst>
              <a:ext uri="{FF2B5EF4-FFF2-40B4-BE49-F238E27FC236}">
                <a16:creationId xmlns:a16="http://schemas.microsoft.com/office/drawing/2014/main" id="{4CA97F88-8BAB-43C0-B2A5-27D6003F61E9}"/>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6" name="TextBox 23">
            <a:extLst>
              <a:ext uri="{FF2B5EF4-FFF2-40B4-BE49-F238E27FC236}">
                <a16:creationId xmlns:a16="http://schemas.microsoft.com/office/drawing/2014/main" id="{FA5BB0DF-8697-4643-B34A-D94E15EEE795}"/>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7" name="Straight Connector 42">
            <a:extLst>
              <a:ext uri="{FF2B5EF4-FFF2-40B4-BE49-F238E27FC236}">
                <a16:creationId xmlns:a16="http://schemas.microsoft.com/office/drawing/2014/main" id="{392B98F7-A751-4693-B8EE-B4DC5E973AF1}"/>
              </a:ext>
            </a:extLst>
          </p:cNvPr>
          <p:cNvCxnSpPr>
            <a:cxnSpLocks noChangeShapeType="1"/>
          </p:cNvCxnSpPr>
          <p:nvPr/>
        </p:nvCxnSpPr>
        <p:spPr bwMode="auto">
          <a:xfrm>
            <a:off x="82296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8" name="Straight Connector 42">
            <a:extLst>
              <a:ext uri="{FF2B5EF4-FFF2-40B4-BE49-F238E27FC236}">
                <a16:creationId xmlns:a16="http://schemas.microsoft.com/office/drawing/2014/main" id="{A7150F52-42F1-4F59-8CE0-0ACBDFE4EE97}"/>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9" name="TextBox 23">
            <a:extLst>
              <a:ext uri="{FF2B5EF4-FFF2-40B4-BE49-F238E27FC236}">
                <a16:creationId xmlns:a16="http://schemas.microsoft.com/office/drawing/2014/main" id="{BD357A2D-7A06-4A2F-99E6-C62CC8AAE3D7}"/>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90" name="Straight Connector 42">
            <a:extLst>
              <a:ext uri="{FF2B5EF4-FFF2-40B4-BE49-F238E27FC236}">
                <a16:creationId xmlns:a16="http://schemas.microsoft.com/office/drawing/2014/main" id="{C6B7989C-11E1-4319-95D7-FB616672FD1D}"/>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91" name="TextBox 23">
            <a:extLst>
              <a:ext uri="{FF2B5EF4-FFF2-40B4-BE49-F238E27FC236}">
                <a16:creationId xmlns:a16="http://schemas.microsoft.com/office/drawing/2014/main" id="{AFCBD810-6EC1-4C65-B246-9D7F215C1E29}"/>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92" name="TextBox 23">
            <a:extLst>
              <a:ext uri="{FF2B5EF4-FFF2-40B4-BE49-F238E27FC236}">
                <a16:creationId xmlns:a16="http://schemas.microsoft.com/office/drawing/2014/main" id="{1B83AEFB-0371-4D25-9295-C753360BE969}"/>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93" name="Isosceles Triangle 114">
            <a:extLst>
              <a:ext uri="{FF2B5EF4-FFF2-40B4-BE49-F238E27FC236}">
                <a16:creationId xmlns:a16="http://schemas.microsoft.com/office/drawing/2014/main" id="{27C0DF73-4E0A-469D-AD5D-28166B58F76A}"/>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4" name="Straight Connector 42">
            <a:extLst>
              <a:ext uri="{FF2B5EF4-FFF2-40B4-BE49-F238E27FC236}">
                <a16:creationId xmlns:a16="http://schemas.microsoft.com/office/drawing/2014/main" id="{2F206FCC-4A30-4316-8E00-2329025FB850}"/>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5" name="Straight Connector 42">
            <a:extLst>
              <a:ext uri="{FF2B5EF4-FFF2-40B4-BE49-F238E27FC236}">
                <a16:creationId xmlns:a16="http://schemas.microsoft.com/office/drawing/2014/main" id="{0FB2C902-5F17-473B-BA30-C09639AD2338}"/>
              </a:ext>
            </a:extLst>
          </p:cNvPr>
          <p:cNvCxnSpPr>
            <a:cxnSpLocks noChangeShapeType="1"/>
          </p:cNvCxnSpPr>
          <p:nvPr/>
        </p:nvCxnSpPr>
        <p:spPr bwMode="auto">
          <a:xfrm>
            <a:off x="82296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6" name="Straight Connector 163">
            <a:extLst>
              <a:ext uri="{FF2B5EF4-FFF2-40B4-BE49-F238E27FC236}">
                <a16:creationId xmlns:a16="http://schemas.microsoft.com/office/drawing/2014/main" id="{DAACCF3C-6085-4FE3-95DA-AD197DA588ED}"/>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7" name="TextBox 23">
            <a:extLst>
              <a:ext uri="{FF2B5EF4-FFF2-40B4-BE49-F238E27FC236}">
                <a16:creationId xmlns:a16="http://schemas.microsoft.com/office/drawing/2014/main" id="{9F3E1B17-3B71-4599-B5DA-B33F13AB4334}"/>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98" name="Straight Connector 163">
            <a:extLst>
              <a:ext uri="{FF2B5EF4-FFF2-40B4-BE49-F238E27FC236}">
                <a16:creationId xmlns:a16="http://schemas.microsoft.com/office/drawing/2014/main" id="{0C2A113A-C3B2-4FA4-A33B-E339EC3977F6}"/>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9" name="TextBox 165">
            <a:extLst>
              <a:ext uri="{FF2B5EF4-FFF2-40B4-BE49-F238E27FC236}">
                <a16:creationId xmlns:a16="http://schemas.microsoft.com/office/drawing/2014/main" id="{D8B90CC2-CFEE-4566-B432-CC50F23CD785}"/>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100" name="Straight Connector 163">
            <a:extLst>
              <a:ext uri="{FF2B5EF4-FFF2-40B4-BE49-F238E27FC236}">
                <a16:creationId xmlns:a16="http://schemas.microsoft.com/office/drawing/2014/main" id="{E6B7155F-F199-4471-BFC7-96B7E7288C69}"/>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1" name="Straight Connector 163">
            <a:extLst>
              <a:ext uri="{FF2B5EF4-FFF2-40B4-BE49-F238E27FC236}">
                <a16:creationId xmlns:a16="http://schemas.microsoft.com/office/drawing/2014/main" id="{8DE20F6F-E28F-432B-8AC1-DCC51333B261}"/>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2" name="Straight Connector 42">
            <a:extLst>
              <a:ext uri="{FF2B5EF4-FFF2-40B4-BE49-F238E27FC236}">
                <a16:creationId xmlns:a16="http://schemas.microsoft.com/office/drawing/2014/main" id="{90F76AF0-BDC3-4C05-B330-FFC6F436F8A3}"/>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3" name="TextBox 23">
            <a:extLst>
              <a:ext uri="{FF2B5EF4-FFF2-40B4-BE49-F238E27FC236}">
                <a16:creationId xmlns:a16="http://schemas.microsoft.com/office/drawing/2014/main" id="{27598E71-0682-43CC-AA5F-810B92187B54}"/>
              </a:ext>
            </a:extLst>
          </p:cNvPr>
          <p:cNvSpPr txBox="1">
            <a:spLocks noChangeArrowheads="1"/>
          </p:cNvSpPr>
          <p:nvPr/>
        </p:nvSpPr>
        <p:spPr bwMode="auto">
          <a:xfrm>
            <a:off x="1582313" y="217370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4</a:t>
            </a:r>
          </a:p>
        </p:txBody>
      </p:sp>
      <p:cxnSp>
        <p:nvCxnSpPr>
          <p:cNvPr id="104" name="Straight Connector 42">
            <a:extLst>
              <a:ext uri="{FF2B5EF4-FFF2-40B4-BE49-F238E27FC236}">
                <a16:creationId xmlns:a16="http://schemas.microsoft.com/office/drawing/2014/main" id="{7FA92BD0-4588-4D97-A024-2C3AE9740F71}"/>
              </a:ext>
            </a:extLst>
          </p:cNvPr>
          <p:cNvCxnSpPr>
            <a:cxnSpLocks noChangeShapeType="1"/>
          </p:cNvCxnSpPr>
          <p:nvPr/>
        </p:nvCxnSpPr>
        <p:spPr bwMode="auto">
          <a:xfrm>
            <a:off x="82296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5" name="TextBox 23">
            <a:extLst>
              <a:ext uri="{FF2B5EF4-FFF2-40B4-BE49-F238E27FC236}">
                <a16:creationId xmlns:a16="http://schemas.microsoft.com/office/drawing/2014/main" id="{8C34538A-00BC-4DFF-9776-7F8B4A9D4123}"/>
              </a:ext>
            </a:extLst>
          </p:cNvPr>
          <p:cNvSpPr txBox="1">
            <a:spLocks noChangeArrowheads="1"/>
          </p:cNvSpPr>
          <p:nvPr/>
        </p:nvSpPr>
        <p:spPr bwMode="auto">
          <a:xfrm>
            <a:off x="1706748" y="2725763"/>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06" name="Straight Connector 42">
            <a:extLst>
              <a:ext uri="{FF2B5EF4-FFF2-40B4-BE49-F238E27FC236}">
                <a16:creationId xmlns:a16="http://schemas.microsoft.com/office/drawing/2014/main" id="{83424936-BAE1-43BE-8B25-619F9D8B2E26}"/>
              </a:ext>
            </a:extLst>
          </p:cNvPr>
          <p:cNvCxnSpPr>
            <a:cxnSpLocks noChangeShapeType="1"/>
          </p:cNvCxnSpPr>
          <p:nvPr/>
        </p:nvCxnSpPr>
        <p:spPr bwMode="auto">
          <a:xfrm>
            <a:off x="530352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107" name="Straight Connector 42">
            <a:extLst>
              <a:ext uri="{FF2B5EF4-FFF2-40B4-BE49-F238E27FC236}">
                <a16:creationId xmlns:a16="http://schemas.microsoft.com/office/drawing/2014/main" id="{F63767FE-5C29-415C-864E-71DE9830A53F}"/>
              </a:ext>
            </a:extLst>
          </p:cNvPr>
          <p:cNvCxnSpPr>
            <a:cxnSpLocks noChangeShapeType="1"/>
          </p:cNvCxnSpPr>
          <p:nvPr/>
        </p:nvCxnSpPr>
        <p:spPr bwMode="auto">
          <a:xfrm>
            <a:off x="82296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53313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47</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612435" y="376600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flipH="1">
            <a:off x="2600183" y="4431115"/>
            <a:ext cx="39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407652" y="4432147"/>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56569" y="3800475"/>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68350" y="5113312"/>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1 back to serve.</a:t>
            </a:r>
          </a:p>
          <a:p>
            <a:pPr eaLnBrk="1" hangingPunct="1">
              <a:spcBef>
                <a:spcPct val="0"/>
              </a:spcBef>
              <a:buClrTx/>
            </a:pPr>
            <a:r>
              <a:rPr lang="en-US" altLang="en-US" sz="1800" dirty="0" err="1"/>
              <a:t>Shadle</a:t>
            </a:r>
            <a:r>
              <a:rPr lang="en-US" altLang="en-US" sz="1800" dirty="0"/>
              <a:t> Park 7 replaces Libero.</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773240" y="5083174"/>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3433809" y="3797305"/>
            <a:ext cx="376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846138" y="3804402"/>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410510" y="502729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1753082" y="4365625"/>
            <a:ext cx="285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53" name="TextBox 11">
            <a:extLst>
              <a:ext uri="{FF2B5EF4-FFF2-40B4-BE49-F238E27FC236}">
                <a16:creationId xmlns:a16="http://schemas.microsoft.com/office/drawing/2014/main" id="{5D6C9BE8-2856-4D04-B90C-E2BCC667294D}"/>
              </a:ext>
            </a:extLst>
          </p:cNvPr>
          <p:cNvSpPr txBox="1">
            <a:spLocks noChangeArrowheads="1"/>
          </p:cNvSpPr>
          <p:nvPr/>
        </p:nvSpPr>
        <p:spPr bwMode="auto">
          <a:xfrm>
            <a:off x="633939" y="4393047"/>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52" name="TextBox 11">
            <a:extLst>
              <a:ext uri="{FF2B5EF4-FFF2-40B4-BE49-F238E27FC236}">
                <a16:creationId xmlns:a16="http://schemas.microsoft.com/office/drawing/2014/main" id="{5E11ADD5-F417-4149-ABE5-F331E114F6A3}"/>
              </a:ext>
            </a:extLst>
          </p:cNvPr>
          <p:cNvSpPr txBox="1">
            <a:spLocks noChangeArrowheads="1"/>
          </p:cNvSpPr>
          <p:nvPr/>
        </p:nvSpPr>
        <p:spPr bwMode="auto">
          <a:xfrm>
            <a:off x="2605736" y="5083174"/>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7</a:t>
            </a:r>
          </a:p>
        </p:txBody>
      </p:sp>
      <p:pic>
        <p:nvPicPr>
          <p:cNvPr id="57" name="Picture 56">
            <a:extLst>
              <a:ext uri="{FF2B5EF4-FFF2-40B4-BE49-F238E27FC236}">
                <a16:creationId xmlns:a16="http://schemas.microsoft.com/office/drawing/2014/main" id="{CDD05175-7197-45BD-BE8D-AA8D003158BA}"/>
              </a:ext>
            </a:extLst>
          </p:cNvPr>
          <p:cNvPicPr>
            <a:picLocks noChangeAspect="1"/>
          </p:cNvPicPr>
          <p:nvPr/>
        </p:nvPicPr>
        <p:blipFill>
          <a:blip r:embed="rId3"/>
          <a:stretch>
            <a:fillRect/>
          </a:stretch>
        </p:blipFill>
        <p:spPr>
          <a:xfrm>
            <a:off x="0" y="329577"/>
            <a:ext cx="9144000" cy="3007983"/>
          </a:xfrm>
          <a:prstGeom prst="rect">
            <a:avLst/>
          </a:prstGeom>
        </p:spPr>
      </p:pic>
      <p:sp>
        <p:nvSpPr>
          <p:cNvPr id="62" name="TextBox 23">
            <a:extLst>
              <a:ext uri="{FF2B5EF4-FFF2-40B4-BE49-F238E27FC236}">
                <a16:creationId xmlns:a16="http://schemas.microsoft.com/office/drawing/2014/main" id="{C8ABDF98-293E-443A-83DA-697B40666BAE}"/>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63" name="TextBox 23">
            <a:extLst>
              <a:ext uri="{FF2B5EF4-FFF2-40B4-BE49-F238E27FC236}">
                <a16:creationId xmlns:a16="http://schemas.microsoft.com/office/drawing/2014/main" id="{19AB232D-407D-4151-9930-819E37B99A80}"/>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4" name="TextBox 23">
            <a:extLst>
              <a:ext uri="{FF2B5EF4-FFF2-40B4-BE49-F238E27FC236}">
                <a16:creationId xmlns:a16="http://schemas.microsoft.com/office/drawing/2014/main" id="{E840F8CF-F771-4F09-BCF1-9E057FF3C535}"/>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5" name="TextBox 23">
            <a:extLst>
              <a:ext uri="{FF2B5EF4-FFF2-40B4-BE49-F238E27FC236}">
                <a16:creationId xmlns:a16="http://schemas.microsoft.com/office/drawing/2014/main" id="{C07C2465-121B-4985-B952-2FB80325D640}"/>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6" name="TextBox 23">
            <a:extLst>
              <a:ext uri="{FF2B5EF4-FFF2-40B4-BE49-F238E27FC236}">
                <a16:creationId xmlns:a16="http://schemas.microsoft.com/office/drawing/2014/main" id="{B6CFE1E3-FD0B-421B-A44B-C4482304BE5B}"/>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7" name="TextBox 23">
            <a:extLst>
              <a:ext uri="{FF2B5EF4-FFF2-40B4-BE49-F238E27FC236}">
                <a16:creationId xmlns:a16="http://schemas.microsoft.com/office/drawing/2014/main" id="{0B606B2F-B639-43C3-B329-D74A901D6ADF}"/>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8" name="TextBox 23">
            <a:extLst>
              <a:ext uri="{FF2B5EF4-FFF2-40B4-BE49-F238E27FC236}">
                <a16:creationId xmlns:a16="http://schemas.microsoft.com/office/drawing/2014/main" id="{3772A85E-C1AC-4A5F-BC30-9FC6FBE3DBA2}"/>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9" name="TextBox 23">
            <a:extLst>
              <a:ext uri="{FF2B5EF4-FFF2-40B4-BE49-F238E27FC236}">
                <a16:creationId xmlns:a16="http://schemas.microsoft.com/office/drawing/2014/main" id="{49C961BF-0B19-4AC2-8DFC-EF993C18C26A}"/>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70" name="TextBox 23">
            <a:extLst>
              <a:ext uri="{FF2B5EF4-FFF2-40B4-BE49-F238E27FC236}">
                <a16:creationId xmlns:a16="http://schemas.microsoft.com/office/drawing/2014/main" id="{EC192FAD-1FB8-45D7-8B41-CF50F8ED99FB}"/>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71" name="TextBox 23">
            <a:extLst>
              <a:ext uri="{FF2B5EF4-FFF2-40B4-BE49-F238E27FC236}">
                <a16:creationId xmlns:a16="http://schemas.microsoft.com/office/drawing/2014/main" id="{5659D546-29AF-4446-8077-33F7B9AB8A4A}"/>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72" name="TextBox 23">
            <a:extLst>
              <a:ext uri="{FF2B5EF4-FFF2-40B4-BE49-F238E27FC236}">
                <a16:creationId xmlns:a16="http://schemas.microsoft.com/office/drawing/2014/main" id="{93754102-8DFA-40EA-888D-B031E61C5195}"/>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3" name="TextBox 23">
            <a:extLst>
              <a:ext uri="{FF2B5EF4-FFF2-40B4-BE49-F238E27FC236}">
                <a16:creationId xmlns:a16="http://schemas.microsoft.com/office/drawing/2014/main" id="{5CD7F106-6BAF-48EB-A6E4-081AF312813D}"/>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4" name="TextBox 23">
            <a:extLst>
              <a:ext uri="{FF2B5EF4-FFF2-40B4-BE49-F238E27FC236}">
                <a16:creationId xmlns:a16="http://schemas.microsoft.com/office/drawing/2014/main" id="{A6128B22-92F2-4E61-A336-6C2C5CC99407}"/>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5" name="TextBox 23">
            <a:extLst>
              <a:ext uri="{FF2B5EF4-FFF2-40B4-BE49-F238E27FC236}">
                <a16:creationId xmlns:a16="http://schemas.microsoft.com/office/drawing/2014/main" id="{9A1A39C2-0882-458B-868F-1DE9A5E88C3D}"/>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6" name="TextBox 11">
            <a:extLst>
              <a:ext uri="{FF2B5EF4-FFF2-40B4-BE49-F238E27FC236}">
                <a16:creationId xmlns:a16="http://schemas.microsoft.com/office/drawing/2014/main" id="{B0FAB4A1-924A-4B74-AC04-C08ADC299373}"/>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7" name="TextBox 12">
            <a:extLst>
              <a:ext uri="{FF2B5EF4-FFF2-40B4-BE49-F238E27FC236}">
                <a16:creationId xmlns:a16="http://schemas.microsoft.com/office/drawing/2014/main" id="{690B03DF-378F-474E-9EC4-8069E060569F}"/>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8" name="TextBox 23">
            <a:extLst>
              <a:ext uri="{FF2B5EF4-FFF2-40B4-BE49-F238E27FC236}">
                <a16:creationId xmlns:a16="http://schemas.microsoft.com/office/drawing/2014/main" id="{13B14482-596B-453A-AD2D-46539671AEE5}"/>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9" name="TextBox 23">
            <a:extLst>
              <a:ext uri="{FF2B5EF4-FFF2-40B4-BE49-F238E27FC236}">
                <a16:creationId xmlns:a16="http://schemas.microsoft.com/office/drawing/2014/main" id="{B35F7108-9D79-4DFF-9982-4E3C483A58A1}"/>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0" name="Straight Connector 42">
            <a:extLst>
              <a:ext uri="{FF2B5EF4-FFF2-40B4-BE49-F238E27FC236}">
                <a16:creationId xmlns:a16="http://schemas.microsoft.com/office/drawing/2014/main" id="{9DA25854-9F45-4BBF-ADC8-8874C3A884C2}"/>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1" name="Straight Connector 42">
            <a:extLst>
              <a:ext uri="{FF2B5EF4-FFF2-40B4-BE49-F238E27FC236}">
                <a16:creationId xmlns:a16="http://schemas.microsoft.com/office/drawing/2014/main" id="{F0BD4DB1-0666-4FFB-81F7-9C81D3D1A4D2}"/>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2" name="Straight Connector 42">
            <a:extLst>
              <a:ext uri="{FF2B5EF4-FFF2-40B4-BE49-F238E27FC236}">
                <a16:creationId xmlns:a16="http://schemas.microsoft.com/office/drawing/2014/main" id="{5CAFDDF1-2A96-47A9-B2B1-B651BEFD78DC}"/>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3" name="TextBox 23">
            <a:extLst>
              <a:ext uri="{FF2B5EF4-FFF2-40B4-BE49-F238E27FC236}">
                <a16:creationId xmlns:a16="http://schemas.microsoft.com/office/drawing/2014/main" id="{D5504EC7-E0CD-43D4-B388-3177DE1E8A0F}"/>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4" name="Straight Connector 163">
            <a:extLst>
              <a:ext uri="{FF2B5EF4-FFF2-40B4-BE49-F238E27FC236}">
                <a16:creationId xmlns:a16="http://schemas.microsoft.com/office/drawing/2014/main" id="{16145AED-ED8E-4EBE-A526-E48EB1A3B52E}"/>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5" name="Straight Connector 163">
            <a:extLst>
              <a:ext uri="{FF2B5EF4-FFF2-40B4-BE49-F238E27FC236}">
                <a16:creationId xmlns:a16="http://schemas.microsoft.com/office/drawing/2014/main" id="{DA2221A6-63A7-4DCF-B866-92DCD2181978}"/>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6" name="TextBox 23">
            <a:extLst>
              <a:ext uri="{FF2B5EF4-FFF2-40B4-BE49-F238E27FC236}">
                <a16:creationId xmlns:a16="http://schemas.microsoft.com/office/drawing/2014/main" id="{90427709-1350-4D14-B1C0-35F6ACD3F937}"/>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7" name="Straight Connector 42">
            <a:extLst>
              <a:ext uri="{FF2B5EF4-FFF2-40B4-BE49-F238E27FC236}">
                <a16:creationId xmlns:a16="http://schemas.microsoft.com/office/drawing/2014/main" id="{E9587EAC-CFA9-417C-8E58-A30DCED25848}"/>
              </a:ext>
            </a:extLst>
          </p:cNvPr>
          <p:cNvCxnSpPr>
            <a:cxnSpLocks noChangeShapeType="1"/>
          </p:cNvCxnSpPr>
          <p:nvPr/>
        </p:nvCxnSpPr>
        <p:spPr bwMode="auto">
          <a:xfrm>
            <a:off x="82296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8" name="Straight Connector 42">
            <a:extLst>
              <a:ext uri="{FF2B5EF4-FFF2-40B4-BE49-F238E27FC236}">
                <a16:creationId xmlns:a16="http://schemas.microsoft.com/office/drawing/2014/main" id="{497DEF8A-B08F-459F-9AA6-4D8782255E96}"/>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9" name="TextBox 23">
            <a:extLst>
              <a:ext uri="{FF2B5EF4-FFF2-40B4-BE49-F238E27FC236}">
                <a16:creationId xmlns:a16="http://schemas.microsoft.com/office/drawing/2014/main" id="{AF96F519-47A0-4FAD-9C0A-D47B81E6FB1A}"/>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90" name="Straight Connector 42">
            <a:extLst>
              <a:ext uri="{FF2B5EF4-FFF2-40B4-BE49-F238E27FC236}">
                <a16:creationId xmlns:a16="http://schemas.microsoft.com/office/drawing/2014/main" id="{5BF46F09-DF1E-4A4A-A8FB-5CC77427602D}"/>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91" name="TextBox 23">
            <a:extLst>
              <a:ext uri="{FF2B5EF4-FFF2-40B4-BE49-F238E27FC236}">
                <a16:creationId xmlns:a16="http://schemas.microsoft.com/office/drawing/2014/main" id="{C3BBA477-9971-4432-8264-DC54B5BB9430}"/>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92" name="TextBox 23">
            <a:extLst>
              <a:ext uri="{FF2B5EF4-FFF2-40B4-BE49-F238E27FC236}">
                <a16:creationId xmlns:a16="http://schemas.microsoft.com/office/drawing/2014/main" id="{DD070137-3F7D-408D-B1B1-75FC6E144035}"/>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93" name="Isosceles Triangle 114">
            <a:extLst>
              <a:ext uri="{FF2B5EF4-FFF2-40B4-BE49-F238E27FC236}">
                <a16:creationId xmlns:a16="http://schemas.microsoft.com/office/drawing/2014/main" id="{919E8FDD-6ACF-40E2-B257-C3FFB7F8720B}"/>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4" name="Straight Connector 42">
            <a:extLst>
              <a:ext uri="{FF2B5EF4-FFF2-40B4-BE49-F238E27FC236}">
                <a16:creationId xmlns:a16="http://schemas.microsoft.com/office/drawing/2014/main" id="{BFB91CFE-DBB0-494E-8498-A61968F66438}"/>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5" name="Straight Connector 42">
            <a:extLst>
              <a:ext uri="{FF2B5EF4-FFF2-40B4-BE49-F238E27FC236}">
                <a16:creationId xmlns:a16="http://schemas.microsoft.com/office/drawing/2014/main" id="{F5C9882D-E335-4D6E-B46B-2E2F3967DB10}"/>
              </a:ext>
            </a:extLst>
          </p:cNvPr>
          <p:cNvCxnSpPr>
            <a:cxnSpLocks noChangeShapeType="1"/>
          </p:cNvCxnSpPr>
          <p:nvPr/>
        </p:nvCxnSpPr>
        <p:spPr bwMode="auto">
          <a:xfrm>
            <a:off x="82296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6" name="Straight Connector 163">
            <a:extLst>
              <a:ext uri="{FF2B5EF4-FFF2-40B4-BE49-F238E27FC236}">
                <a16:creationId xmlns:a16="http://schemas.microsoft.com/office/drawing/2014/main" id="{E78D1E54-9871-4BBA-AF46-0B8889ED08B1}"/>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7" name="TextBox 23">
            <a:extLst>
              <a:ext uri="{FF2B5EF4-FFF2-40B4-BE49-F238E27FC236}">
                <a16:creationId xmlns:a16="http://schemas.microsoft.com/office/drawing/2014/main" id="{9BE78DD8-5139-487A-B1FD-082895925C90}"/>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98" name="Straight Connector 163">
            <a:extLst>
              <a:ext uri="{FF2B5EF4-FFF2-40B4-BE49-F238E27FC236}">
                <a16:creationId xmlns:a16="http://schemas.microsoft.com/office/drawing/2014/main" id="{8A156C0F-9198-42DB-82DF-10A40EDA871A}"/>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9" name="TextBox 165">
            <a:extLst>
              <a:ext uri="{FF2B5EF4-FFF2-40B4-BE49-F238E27FC236}">
                <a16:creationId xmlns:a16="http://schemas.microsoft.com/office/drawing/2014/main" id="{C017269A-DC44-4C71-A5EC-C4074A781604}"/>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100" name="Straight Connector 163">
            <a:extLst>
              <a:ext uri="{FF2B5EF4-FFF2-40B4-BE49-F238E27FC236}">
                <a16:creationId xmlns:a16="http://schemas.microsoft.com/office/drawing/2014/main" id="{6E2069F0-02B8-4B0A-968F-85898BCB6FFD}"/>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1" name="Straight Connector 163">
            <a:extLst>
              <a:ext uri="{FF2B5EF4-FFF2-40B4-BE49-F238E27FC236}">
                <a16:creationId xmlns:a16="http://schemas.microsoft.com/office/drawing/2014/main" id="{50C5A936-32FD-4638-B098-0F4B963FB8B7}"/>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2" name="Straight Connector 42">
            <a:extLst>
              <a:ext uri="{FF2B5EF4-FFF2-40B4-BE49-F238E27FC236}">
                <a16:creationId xmlns:a16="http://schemas.microsoft.com/office/drawing/2014/main" id="{DA969627-C231-4EF6-B850-0C46EC56B830}"/>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3" name="TextBox 23">
            <a:extLst>
              <a:ext uri="{FF2B5EF4-FFF2-40B4-BE49-F238E27FC236}">
                <a16:creationId xmlns:a16="http://schemas.microsoft.com/office/drawing/2014/main" id="{2B506AEA-9D09-433E-99A4-3F9B70F89089}"/>
              </a:ext>
            </a:extLst>
          </p:cNvPr>
          <p:cNvSpPr txBox="1">
            <a:spLocks noChangeArrowheads="1"/>
          </p:cNvSpPr>
          <p:nvPr/>
        </p:nvSpPr>
        <p:spPr bwMode="auto">
          <a:xfrm>
            <a:off x="1582313" y="217370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4</a:t>
            </a:r>
          </a:p>
        </p:txBody>
      </p:sp>
      <p:cxnSp>
        <p:nvCxnSpPr>
          <p:cNvPr id="104" name="Straight Connector 42">
            <a:extLst>
              <a:ext uri="{FF2B5EF4-FFF2-40B4-BE49-F238E27FC236}">
                <a16:creationId xmlns:a16="http://schemas.microsoft.com/office/drawing/2014/main" id="{769AC46F-0B51-4C83-B0E0-788ECBB56F42}"/>
              </a:ext>
            </a:extLst>
          </p:cNvPr>
          <p:cNvCxnSpPr>
            <a:cxnSpLocks noChangeShapeType="1"/>
          </p:cNvCxnSpPr>
          <p:nvPr/>
        </p:nvCxnSpPr>
        <p:spPr bwMode="auto">
          <a:xfrm>
            <a:off x="82296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5" name="TextBox 23">
            <a:extLst>
              <a:ext uri="{FF2B5EF4-FFF2-40B4-BE49-F238E27FC236}">
                <a16:creationId xmlns:a16="http://schemas.microsoft.com/office/drawing/2014/main" id="{F42085C7-2595-4A35-A372-299F82B61E4D}"/>
              </a:ext>
            </a:extLst>
          </p:cNvPr>
          <p:cNvSpPr txBox="1">
            <a:spLocks noChangeArrowheads="1"/>
          </p:cNvSpPr>
          <p:nvPr/>
        </p:nvSpPr>
        <p:spPr bwMode="auto">
          <a:xfrm>
            <a:off x="1706748" y="2725763"/>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06" name="Straight Connector 42">
            <a:extLst>
              <a:ext uri="{FF2B5EF4-FFF2-40B4-BE49-F238E27FC236}">
                <a16:creationId xmlns:a16="http://schemas.microsoft.com/office/drawing/2014/main" id="{F85DA6F9-7ED2-4740-AC23-795E86563E00}"/>
              </a:ext>
            </a:extLst>
          </p:cNvPr>
          <p:cNvCxnSpPr>
            <a:cxnSpLocks noChangeShapeType="1"/>
          </p:cNvCxnSpPr>
          <p:nvPr/>
        </p:nvCxnSpPr>
        <p:spPr bwMode="auto">
          <a:xfrm>
            <a:off x="530352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107" name="Straight Connector 42">
            <a:extLst>
              <a:ext uri="{FF2B5EF4-FFF2-40B4-BE49-F238E27FC236}">
                <a16:creationId xmlns:a16="http://schemas.microsoft.com/office/drawing/2014/main" id="{04737992-F622-4560-AA95-9B71D75230E6}"/>
              </a:ext>
            </a:extLst>
          </p:cNvPr>
          <p:cNvCxnSpPr>
            <a:cxnSpLocks noChangeShapeType="1"/>
          </p:cNvCxnSpPr>
          <p:nvPr/>
        </p:nvCxnSpPr>
        <p:spPr bwMode="auto">
          <a:xfrm>
            <a:off x="82296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58" name="TextBox 23">
            <a:extLst>
              <a:ext uri="{FF2B5EF4-FFF2-40B4-BE49-F238E27FC236}">
                <a16:creationId xmlns:a16="http://schemas.microsoft.com/office/drawing/2014/main" id="{F300BB71-B543-4689-8C24-8801C82E974D}"/>
              </a:ext>
            </a:extLst>
          </p:cNvPr>
          <p:cNvSpPr txBox="1">
            <a:spLocks noChangeArrowheads="1"/>
          </p:cNvSpPr>
          <p:nvPr/>
        </p:nvSpPr>
        <p:spPr bwMode="auto">
          <a:xfrm>
            <a:off x="6038214" y="254253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7</a:t>
            </a:r>
          </a:p>
        </p:txBody>
      </p:sp>
      <p:cxnSp>
        <p:nvCxnSpPr>
          <p:cNvPr id="108" name="Straight Connector 42">
            <a:extLst>
              <a:ext uri="{FF2B5EF4-FFF2-40B4-BE49-F238E27FC236}">
                <a16:creationId xmlns:a16="http://schemas.microsoft.com/office/drawing/2014/main" id="{04A4D5EE-4879-411F-979F-421FA36F21AE}"/>
              </a:ext>
            </a:extLst>
          </p:cNvPr>
          <p:cNvCxnSpPr>
            <a:cxnSpLocks noChangeShapeType="1"/>
          </p:cNvCxnSpPr>
          <p:nvPr/>
        </p:nvCxnSpPr>
        <p:spPr bwMode="auto">
          <a:xfrm>
            <a:off x="534924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18340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48</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612435" y="376600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flipH="1">
            <a:off x="2600183" y="4431115"/>
            <a:ext cx="39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407652" y="4432147"/>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56569" y="3800475"/>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68350" y="5113312"/>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92333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a:t>
            </a:r>
            <a:r>
              <a:rPr lang="en-US" altLang="en-US" sz="1800" dirty="0" err="1"/>
              <a:t>Shadle</a:t>
            </a:r>
            <a:r>
              <a:rPr lang="en-US" altLang="en-US" sz="1800" dirty="0"/>
              <a:t> Park 2 back to serve.</a:t>
            </a:r>
          </a:p>
          <a:p>
            <a:pPr eaLnBrk="1" hangingPunct="1">
              <a:spcBef>
                <a:spcPct val="0"/>
              </a:spcBef>
              <a:buClrTx/>
            </a:pPr>
            <a:r>
              <a:rPr lang="en-US" altLang="en-US" sz="1800" dirty="0"/>
              <a:t>Ferris Libero replaces 1.</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773240" y="5083174"/>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3433809" y="3797305"/>
            <a:ext cx="376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846138" y="3804402"/>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410510" y="502729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1753082" y="4365625"/>
            <a:ext cx="285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53" name="TextBox 11">
            <a:extLst>
              <a:ext uri="{FF2B5EF4-FFF2-40B4-BE49-F238E27FC236}">
                <a16:creationId xmlns:a16="http://schemas.microsoft.com/office/drawing/2014/main" id="{5D6C9BE8-2856-4D04-B90C-E2BCC667294D}"/>
              </a:ext>
            </a:extLst>
          </p:cNvPr>
          <p:cNvSpPr txBox="1">
            <a:spLocks noChangeArrowheads="1"/>
          </p:cNvSpPr>
          <p:nvPr/>
        </p:nvSpPr>
        <p:spPr bwMode="auto">
          <a:xfrm>
            <a:off x="633939" y="4393047"/>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52" name="TextBox 11">
            <a:extLst>
              <a:ext uri="{FF2B5EF4-FFF2-40B4-BE49-F238E27FC236}">
                <a16:creationId xmlns:a16="http://schemas.microsoft.com/office/drawing/2014/main" id="{5E11ADD5-F417-4149-ABE5-F331E114F6A3}"/>
              </a:ext>
            </a:extLst>
          </p:cNvPr>
          <p:cNvSpPr txBox="1">
            <a:spLocks noChangeArrowheads="1"/>
          </p:cNvSpPr>
          <p:nvPr/>
        </p:nvSpPr>
        <p:spPr bwMode="auto">
          <a:xfrm>
            <a:off x="2605736" y="5083174"/>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7</a:t>
            </a:r>
          </a:p>
        </p:txBody>
      </p:sp>
      <p:sp>
        <p:nvSpPr>
          <p:cNvPr id="57" name="TextBox 11">
            <a:extLst>
              <a:ext uri="{FF2B5EF4-FFF2-40B4-BE49-F238E27FC236}">
                <a16:creationId xmlns:a16="http://schemas.microsoft.com/office/drawing/2014/main" id="{ED94BEFD-7654-4D47-8822-30C7B642467A}"/>
              </a:ext>
            </a:extLst>
          </p:cNvPr>
          <p:cNvSpPr txBox="1">
            <a:spLocks noChangeArrowheads="1"/>
          </p:cNvSpPr>
          <p:nvPr/>
        </p:nvSpPr>
        <p:spPr bwMode="auto">
          <a:xfrm>
            <a:off x="3297284" y="5976912"/>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62" name="Arc 61">
            <a:extLst>
              <a:ext uri="{FF2B5EF4-FFF2-40B4-BE49-F238E27FC236}">
                <a16:creationId xmlns:a16="http://schemas.microsoft.com/office/drawing/2014/main" id="{FC7F24EC-518E-4F95-8CD2-CE442650C9A7}"/>
              </a:ext>
            </a:extLst>
          </p:cNvPr>
          <p:cNvSpPr/>
          <p:nvPr/>
        </p:nvSpPr>
        <p:spPr bwMode="auto">
          <a:xfrm>
            <a:off x="3433809" y="4063974"/>
            <a:ext cx="639763" cy="2098675"/>
          </a:xfrm>
          <a:prstGeom prst="arc">
            <a:avLst>
              <a:gd name="adj1" fmla="val 16388764"/>
              <a:gd name="adj2" fmla="val 4801493"/>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sp>
        <p:nvSpPr>
          <p:cNvPr id="63" name="Arc 62">
            <a:extLst>
              <a:ext uri="{FF2B5EF4-FFF2-40B4-BE49-F238E27FC236}">
                <a16:creationId xmlns:a16="http://schemas.microsoft.com/office/drawing/2014/main" id="{4109D83C-676B-48B3-A3DA-E4B01FE5F5FF}"/>
              </a:ext>
            </a:extLst>
          </p:cNvPr>
          <p:cNvSpPr/>
          <p:nvPr/>
        </p:nvSpPr>
        <p:spPr bwMode="auto">
          <a:xfrm flipH="1">
            <a:off x="3230609" y="3932212"/>
            <a:ext cx="639763" cy="2768600"/>
          </a:xfrm>
          <a:prstGeom prst="arc">
            <a:avLst>
              <a:gd name="adj1" fmla="val 16388764"/>
              <a:gd name="adj2" fmla="val 3763921"/>
            </a:avLst>
          </a:prstGeom>
          <a:noFill/>
          <a:ln w="9525" cap="flat" cmpd="sng" algn="ctr">
            <a:solidFill>
              <a:schemeClr val="tx1"/>
            </a:solidFill>
            <a:prstDash val="solid"/>
            <a:round/>
            <a:headEnd type="none" w="med" len="med"/>
            <a:tailEnd type="triangle" w="med" len="med"/>
          </a:ln>
          <a:effectLst/>
        </p:spPr>
        <p:txBody>
          <a:bodyPr/>
          <a:lstStyle/>
          <a:p>
            <a:pPr eaLnBrk="1" hangingPunct="1">
              <a:defRPr/>
            </a:pPr>
            <a:endParaRPr lang="en-US">
              <a:latin typeface="Arial" charset="0"/>
            </a:endParaRPr>
          </a:p>
        </p:txBody>
      </p:sp>
      <p:pic>
        <p:nvPicPr>
          <p:cNvPr id="64" name="Picture 63">
            <a:extLst>
              <a:ext uri="{FF2B5EF4-FFF2-40B4-BE49-F238E27FC236}">
                <a16:creationId xmlns:a16="http://schemas.microsoft.com/office/drawing/2014/main" id="{CFBF8880-BC80-4828-8800-5443344CC324}"/>
              </a:ext>
            </a:extLst>
          </p:cNvPr>
          <p:cNvPicPr>
            <a:picLocks noChangeAspect="1"/>
          </p:cNvPicPr>
          <p:nvPr/>
        </p:nvPicPr>
        <p:blipFill>
          <a:blip r:embed="rId3"/>
          <a:stretch>
            <a:fillRect/>
          </a:stretch>
        </p:blipFill>
        <p:spPr>
          <a:xfrm>
            <a:off x="0" y="329577"/>
            <a:ext cx="9144000" cy="3007983"/>
          </a:xfrm>
          <a:prstGeom prst="rect">
            <a:avLst/>
          </a:prstGeom>
        </p:spPr>
      </p:pic>
      <p:sp>
        <p:nvSpPr>
          <p:cNvPr id="65" name="TextBox 23">
            <a:extLst>
              <a:ext uri="{FF2B5EF4-FFF2-40B4-BE49-F238E27FC236}">
                <a16:creationId xmlns:a16="http://schemas.microsoft.com/office/drawing/2014/main" id="{6E7ABB4A-F2B5-4042-A60A-55DC8B49F6A7}"/>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66" name="TextBox 23">
            <a:extLst>
              <a:ext uri="{FF2B5EF4-FFF2-40B4-BE49-F238E27FC236}">
                <a16:creationId xmlns:a16="http://schemas.microsoft.com/office/drawing/2014/main" id="{584CFBEF-3F40-4646-BC0E-5AF1BAA38531}"/>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7" name="TextBox 23">
            <a:extLst>
              <a:ext uri="{FF2B5EF4-FFF2-40B4-BE49-F238E27FC236}">
                <a16:creationId xmlns:a16="http://schemas.microsoft.com/office/drawing/2014/main" id="{8E542754-9161-4ADD-AB0E-448697A076F7}"/>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8" name="TextBox 23">
            <a:extLst>
              <a:ext uri="{FF2B5EF4-FFF2-40B4-BE49-F238E27FC236}">
                <a16:creationId xmlns:a16="http://schemas.microsoft.com/office/drawing/2014/main" id="{55207F76-BAA0-4372-AE4D-5024BAD18FF5}"/>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9" name="TextBox 23">
            <a:extLst>
              <a:ext uri="{FF2B5EF4-FFF2-40B4-BE49-F238E27FC236}">
                <a16:creationId xmlns:a16="http://schemas.microsoft.com/office/drawing/2014/main" id="{F973C2A2-692E-4735-92F0-0430343F30AC}"/>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70" name="TextBox 23">
            <a:extLst>
              <a:ext uri="{FF2B5EF4-FFF2-40B4-BE49-F238E27FC236}">
                <a16:creationId xmlns:a16="http://schemas.microsoft.com/office/drawing/2014/main" id="{3775F3DF-B730-4F65-9DE1-D561C35CAD16}"/>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71" name="TextBox 23">
            <a:extLst>
              <a:ext uri="{FF2B5EF4-FFF2-40B4-BE49-F238E27FC236}">
                <a16:creationId xmlns:a16="http://schemas.microsoft.com/office/drawing/2014/main" id="{DB2CECE7-691B-4928-8CCA-8A3BFF137285}"/>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72" name="TextBox 23">
            <a:extLst>
              <a:ext uri="{FF2B5EF4-FFF2-40B4-BE49-F238E27FC236}">
                <a16:creationId xmlns:a16="http://schemas.microsoft.com/office/drawing/2014/main" id="{C9070275-E9E7-4C87-93CC-782CF71FDD26}"/>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73" name="TextBox 23">
            <a:extLst>
              <a:ext uri="{FF2B5EF4-FFF2-40B4-BE49-F238E27FC236}">
                <a16:creationId xmlns:a16="http://schemas.microsoft.com/office/drawing/2014/main" id="{51F25E8C-50AE-476B-88B8-7F33F3633821}"/>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74" name="TextBox 23">
            <a:extLst>
              <a:ext uri="{FF2B5EF4-FFF2-40B4-BE49-F238E27FC236}">
                <a16:creationId xmlns:a16="http://schemas.microsoft.com/office/drawing/2014/main" id="{D9EF9528-33CE-4287-8F22-1C607EE69619}"/>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75" name="TextBox 23">
            <a:extLst>
              <a:ext uri="{FF2B5EF4-FFF2-40B4-BE49-F238E27FC236}">
                <a16:creationId xmlns:a16="http://schemas.microsoft.com/office/drawing/2014/main" id="{9461473F-9DF8-4457-B53F-85F917F2A776}"/>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6" name="TextBox 23">
            <a:extLst>
              <a:ext uri="{FF2B5EF4-FFF2-40B4-BE49-F238E27FC236}">
                <a16:creationId xmlns:a16="http://schemas.microsoft.com/office/drawing/2014/main" id="{37F95E65-6FD8-43E8-9400-BA5EF8FFE7A5}"/>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7" name="TextBox 23">
            <a:extLst>
              <a:ext uri="{FF2B5EF4-FFF2-40B4-BE49-F238E27FC236}">
                <a16:creationId xmlns:a16="http://schemas.microsoft.com/office/drawing/2014/main" id="{787EFF69-7108-42B6-9AC4-903A5832B175}"/>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8" name="TextBox 23">
            <a:extLst>
              <a:ext uri="{FF2B5EF4-FFF2-40B4-BE49-F238E27FC236}">
                <a16:creationId xmlns:a16="http://schemas.microsoft.com/office/drawing/2014/main" id="{FA72DA96-CA37-46E1-BA93-AB513FCC7654}"/>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9" name="TextBox 11">
            <a:extLst>
              <a:ext uri="{FF2B5EF4-FFF2-40B4-BE49-F238E27FC236}">
                <a16:creationId xmlns:a16="http://schemas.microsoft.com/office/drawing/2014/main" id="{9E10F759-72F4-4CBD-9177-479CC2A8E1A0}"/>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80" name="TextBox 12">
            <a:extLst>
              <a:ext uri="{FF2B5EF4-FFF2-40B4-BE49-F238E27FC236}">
                <a16:creationId xmlns:a16="http://schemas.microsoft.com/office/drawing/2014/main" id="{02F9D332-C7C5-492A-8D17-7309B3586AF3}"/>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81" name="TextBox 23">
            <a:extLst>
              <a:ext uri="{FF2B5EF4-FFF2-40B4-BE49-F238E27FC236}">
                <a16:creationId xmlns:a16="http://schemas.microsoft.com/office/drawing/2014/main" id="{DCE33CF4-3726-41DB-82AE-D1D18F783A4B}"/>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82" name="TextBox 23">
            <a:extLst>
              <a:ext uri="{FF2B5EF4-FFF2-40B4-BE49-F238E27FC236}">
                <a16:creationId xmlns:a16="http://schemas.microsoft.com/office/drawing/2014/main" id="{433AD768-E101-43EE-BD17-F563B6488257}"/>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3" name="Straight Connector 42">
            <a:extLst>
              <a:ext uri="{FF2B5EF4-FFF2-40B4-BE49-F238E27FC236}">
                <a16:creationId xmlns:a16="http://schemas.microsoft.com/office/drawing/2014/main" id="{3B5F613A-23D7-4480-808F-6378C9F63F6C}"/>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4" name="Straight Connector 42">
            <a:extLst>
              <a:ext uri="{FF2B5EF4-FFF2-40B4-BE49-F238E27FC236}">
                <a16:creationId xmlns:a16="http://schemas.microsoft.com/office/drawing/2014/main" id="{60B5EAE9-5136-48AF-A4AF-90C6E19897A0}"/>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5" name="Straight Connector 42">
            <a:extLst>
              <a:ext uri="{FF2B5EF4-FFF2-40B4-BE49-F238E27FC236}">
                <a16:creationId xmlns:a16="http://schemas.microsoft.com/office/drawing/2014/main" id="{2B5D9366-1F71-4984-ACB7-AF9B1B6FC27C}"/>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6" name="TextBox 23">
            <a:extLst>
              <a:ext uri="{FF2B5EF4-FFF2-40B4-BE49-F238E27FC236}">
                <a16:creationId xmlns:a16="http://schemas.microsoft.com/office/drawing/2014/main" id="{986BE66C-7669-43BE-9041-C8F80C3214C4}"/>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7" name="Straight Connector 163">
            <a:extLst>
              <a:ext uri="{FF2B5EF4-FFF2-40B4-BE49-F238E27FC236}">
                <a16:creationId xmlns:a16="http://schemas.microsoft.com/office/drawing/2014/main" id="{12C43584-CFEF-4791-9D3A-A541ADFF7C54}"/>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8" name="Straight Connector 163">
            <a:extLst>
              <a:ext uri="{FF2B5EF4-FFF2-40B4-BE49-F238E27FC236}">
                <a16:creationId xmlns:a16="http://schemas.microsoft.com/office/drawing/2014/main" id="{60D42979-6D24-4162-A27B-A75E97CC34E1}"/>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9" name="TextBox 23">
            <a:extLst>
              <a:ext uri="{FF2B5EF4-FFF2-40B4-BE49-F238E27FC236}">
                <a16:creationId xmlns:a16="http://schemas.microsoft.com/office/drawing/2014/main" id="{ABF76946-5865-42DB-9807-400A6BE60924}"/>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90" name="Straight Connector 42">
            <a:extLst>
              <a:ext uri="{FF2B5EF4-FFF2-40B4-BE49-F238E27FC236}">
                <a16:creationId xmlns:a16="http://schemas.microsoft.com/office/drawing/2014/main" id="{E2115980-F462-452B-83B9-A1543B261AB0}"/>
              </a:ext>
            </a:extLst>
          </p:cNvPr>
          <p:cNvCxnSpPr>
            <a:cxnSpLocks noChangeShapeType="1"/>
          </p:cNvCxnSpPr>
          <p:nvPr/>
        </p:nvCxnSpPr>
        <p:spPr bwMode="auto">
          <a:xfrm>
            <a:off x="82296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1" name="Straight Connector 42">
            <a:extLst>
              <a:ext uri="{FF2B5EF4-FFF2-40B4-BE49-F238E27FC236}">
                <a16:creationId xmlns:a16="http://schemas.microsoft.com/office/drawing/2014/main" id="{2FF62397-81E8-4E1E-8AE9-11C4A758C04B}"/>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92" name="TextBox 23">
            <a:extLst>
              <a:ext uri="{FF2B5EF4-FFF2-40B4-BE49-F238E27FC236}">
                <a16:creationId xmlns:a16="http://schemas.microsoft.com/office/drawing/2014/main" id="{CDFB8423-4CB2-4455-A876-2015FA360320}"/>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93" name="Straight Connector 42">
            <a:extLst>
              <a:ext uri="{FF2B5EF4-FFF2-40B4-BE49-F238E27FC236}">
                <a16:creationId xmlns:a16="http://schemas.microsoft.com/office/drawing/2014/main" id="{89120372-BF1B-4602-B27C-1A3C68F8BB28}"/>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94" name="TextBox 23">
            <a:extLst>
              <a:ext uri="{FF2B5EF4-FFF2-40B4-BE49-F238E27FC236}">
                <a16:creationId xmlns:a16="http://schemas.microsoft.com/office/drawing/2014/main" id="{8483AD44-DD7D-4BB8-A9C7-22FD82B67302}"/>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95" name="TextBox 23">
            <a:extLst>
              <a:ext uri="{FF2B5EF4-FFF2-40B4-BE49-F238E27FC236}">
                <a16:creationId xmlns:a16="http://schemas.microsoft.com/office/drawing/2014/main" id="{2B142D9F-62D5-4278-AB6C-03C8E2B6172C}"/>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96" name="Isosceles Triangle 114">
            <a:extLst>
              <a:ext uri="{FF2B5EF4-FFF2-40B4-BE49-F238E27FC236}">
                <a16:creationId xmlns:a16="http://schemas.microsoft.com/office/drawing/2014/main" id="{D550AC77-B729-4438-8808-F9691D085EF2}"/>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7" name="Straight Connector 42">
            <a:extLst>
              <a:ext uri="{FF2B5EF4-FFF2-40B4-BE49-F238E27FC236}">
                <a16:creationId xmlns:a16="http://schemas.microsoft.com/office/drawing/2014/main" id="{388BC262-C06C-42C6-A8E2-10783AD406DD}"/>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8" name="Straight Connector 42">
            <a:extLst>
              <a:ext uri="{FF2B5EF4-FFF2-40B4-BE49-F238E27FC236}">
                <a16:creationId xmlns:a16="http://schemas.microsoft.com/office/drawing/2014/main" id="{C00A324B-03CA-43FE-A85A-3D0DFC659695}"/>
              </a:ext>
            </a:extLst>
          </p:cNvPr>
          <p:cNvCxnSpPr>
            <a:cxnSpLocks noChangeShapeType="1"/>
          </p:cNvCxnSpPr>
          <p:nvPr/>
        </p:nvCxnSpPr>
        <p:spPr bwMode="auto">
          <a:xfrm>
            <a:off x="82296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9" name="Straight Connector 163">
            <a:extLst>
              <a:ext uri="{FF2B5EF4-FFF2-40B4-BE49-F238E27FC236}">
                <a16:creationId xmlns:a16="http://schemas.microsoft.com/office/drawing/2014/main" id="{48BCCFDB-373B-4F50-94DB-9AC101FB25F6}"/>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100" name="TextBox 23">
            <a:extLst>
              <a:ext uri="{FF2B5EF4-FFF2-40B4-BE49-F238E27FC236}">
                <a16:creationId xmlns:a16="http://schemas.microsoft.com/office/drawing/2014/main" id="{A7BBE6D6-E6B8-44BC-8D91-F4934D2BE7DE}"/>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101" name="Straight Connector 163">
            <a:extLst>
              <a:ext uri="{FF2B5EF4-FFF2-40B4-BE49-F238E27FC236}">
                <a16:creationId xmlns:a16="http://schemas.microsoft.com/office/drawing/2014/main" id="{E897C3EF-32E5-44D1-B66D-F20662189399}"/>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102" name="TextBox 165">
            <a:extLst>
              <a:ext uri="{FF2B5EF4-FFF2-40B4-BE49-F238E27FC236}">
                <a16:creationId xmlns:a16="http://schemas.microsoft.com/office/drawing/2014/main" id="{10CFF756-9AFD-48A7-9CF4-4276BF446A6A}"/>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103" name="Straight Connector 163">
            <a:extLst>
              <a:ext uri="{FF2B5EF4-FFF2-40B4-BE49-F238E27FC236}">
                <a16:creationId xmlns:a16="http://schemas.microsoft.com/office/drawing/2014/main" id="{EA15A55E-5822-4AF6-BC84-8E8E138D0445}"/>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4" name="Straight Connector 163">
            <a:extLst>
              <a:ext uri="{FF2B5EF4-FFF2-40B4-BE49-F238E27FC236}">
                <a16:creationId xmlns:a16="http://schemas.microsoft.com/office/drawing/2014/main" id="{1B60B945-44E5-4537-A62F-1200A70C1381}"/>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5" name="Straight Connector 42">
            <a:extLst>
              <a:ext uri="{FF2B5EF4-FFF2-40B4-BE49-F238E27FC236}">
                <a16:creationId xmlns:a16="http://schemas.microsoft.com/office/drawing/2014/main" id="{FB7C8CF7-42AA-4EE6-A74D-5B4C8A27B2C2}"/>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6" name="TextBox 23">
            <a:extLst>
              <a:ext uri="{FF2B5EF4-FFF2-40B4-BE49-F238E27FC236}">
                <a16:creationId xmlns:a16="http://schemas.microsoft.com/office/drawing/2014/main" id="{C5690836-EDBC-4DE0-B30F-38672DD8C6ED}"/>
              </a:ext>
            </a:extLst>
          </p:cNvPr>
          <p:cNvSpPr txBox="1">
            <a:spLocks noChangeArrowheads="1"/>
          </p:cNvSpPr>
          <p:nvPr/>
        </p:nvSpPr>
        <p:spPr bwMode="auto">
          <a:xfrm>
            <a:off x="1582313" y="217370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4</a:t>
            </a:r>
          </a:p>
        </p:txBody>
      </p:sp>
      <p:cxnSp>
        <p:nvCxnSpPr>
          <p:cNvPr id="107" name="Straight Connector 42">
            <a:extLst>
              <a:ext uri="{FF2B5EF4-FFF2-40B4-BE49-F238E27FC236}">
                <a16:creationId xmlns:a16="http://schemas.microsoft.com/office/drawing/2014/main" id="{08429EB2-3778-4B60-AB47-4026DD54B721}"/>
              </a:ext>
            </a:extLst>
          </p:cNvPr>
          <p:cNvCxnSpPr>
            <a:cxnSpLocks noChangeShapeType="1"/>
          </p:cNvCxnSpPr>
          <p:nvPr/>
        </p:nvCxnSpPr>
        <p:spPr bwMode="auto">
          <a:xfrm>
            <a:off x="82296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8" name="TextBox 23">
            <a:extLst>
              <a:ext uri="{FF2B5EF4-FFF2-40B4-BE49-F238E27FC236}">
                <a16:creationId xmlns:a16="http://schemas.microsoft.com/office/drawing/2014/main" id="{937D131B-ED0F-4740-A6AD-D2286DA4FAE9}"/>
              </a:ext>
            </a:extLst>
          </p:cNvPr>
          <p:cNvSpPr txBox="1">
            <a:spLocks noChangeArrowheads="1"/>
          </p:cNvSpPr>
          <p:nvPr/>
        </p:nvSpPr>
        <p:spPr bwMode="auto">
          <a:xfrm>
            <a:off x="1706748" y="2725763"/>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09" name="Straight Connector 42">
            <a:extLst>
              <a:ext uri="{FF2B5EF4-FFF2-40B4-BE49-F238E27FC236}">
                <a16:creationId xmlns:a16="http://schemas.microsoft.com/office/drawing/2014/main" id="{FEE05842-ACC8-4BFB-9BE3-799E351923BF}"/>
              </a:ext>
            </a:extLst>
          </p:cNvPr>
          <p:cNvCxnSpPr>
            <a:cxnSpLocks noChangeShapeType="1"/>
          </p:cNvCxnSpPr>
          <p:nvPr/>
        </p:nvCxnSpPr>
        <p:spPr bwMode="auto">
          <a:xfrm>
            <a:off x="530352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110" name="Straight Connector 42">
            <a:extLst>
              <a:ext uri="{FF2B5EF4-FFF2-40B4-BE49-F238E27FC236}">
                <a16:creationId xmlns:a16="http://schemas.microsoft.com/office/drawing/2014/main" id="{6CD4AB1D-00E6-436B-9356-B65C13DD7B53}"/>
              </a:ext>
            </a:extLst>
          </p:cNvPr>
          <p:cNvCxnSpPr>
            <a:cxnSpLocks noChangeShapeType="1"/>
          </p:cNvCxnSpPr>
          <p:nvPr/>
        </p:nvCxnSpPr>
        <p:spPr bwMode="auto">
          <a:xfrm>
            <a:off x="82296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11" name="TextBox 23">
            <a:extLst>
              <a:ext uri="{FF2B5EF4-FFF2-40B4-BE49-F238E27FC236}">
                <a16:creationId xmlns:a16="http://schemas.microsoft.com/office/drawing/2014/main" id="{27ACE58B-7DA1-4503-9A08-29E87F88B2EF}"/>
              </a:ext>
            </a:extLst>
          </p:cNvPr>
          <p:cNvSpPr txBox="1">
            <a:spLocks noChangeArrowheads="1"/>
          </p:cNvSpPr>
          <p:nvPr/>
        </p:nvSpPr>
        <p:spPr bwMode="auto">
          <a:xfrm>
            <a:off x="6038214" y="254253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7</a:t>
            </a:r>
          </a:p>
        </p:txBody>
      </p:sp>
      <p:cxnSp>
        <p:nvCxnSpPr>
          <p:cNvPr id="112" name="Straight Connector 42">
            <a:extLst>
              <a:ext uri="{FF2B5EF4-FFF2-40B4-BE49-F238E27FC236}">
                <a16:creationId xmlns:a16="http://schemas.microsoft.com/office/drawing/2014/main" id="{6A052C17-5FF5-4E55-864F-3D5C033C6954}"/>
              </a:ext>
            </a:extLst>
          </p:cNvPr>
          <p:cNvCxnSpPr>
            <a:cxnSpLocks noChangeShapeType="1"/>
          </p:cNvCxnSpPr>
          <p:nvPr/>
        </p:nvCxnSpPr>
        <p:spPr bwMode="auto">
          <a:xfrm>
            <a:off x="534924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7507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49</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612435" y="376600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flipH="1">
            <a:off x="2600183" y="4431115"/>
            <a:ext cx="39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407652" y="4432147"/>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47879" y="4426567"/>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43227" y="4437101"/>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92333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a:t>
            </a:r>
            <a:r>
              <a:rPr lang="en-US" altLang="en-US" sz="1800" dirty="0" err="1"/>
              <a:t>Shadle</a:t>
            </a:r>
            <a:r>
              <a:rPr lang="en-US" altLang="en-US" sz="1800" dirty="0"/>
              <a:t> Park 2 back to serve.</a:t>
            </a:r>
          </a:p>
          <a:p>
            <a:pPr eaLnBrk="1" hangingPunct="1">
              <a:spcBef>
                <a:spcPct val="0"/>
              </a:spcBef>
              <a:buClrTx/>
            </a:pPr>
            <a:r>
              <a:rPr lang="en-US" altLang="en-US" sz="1800" dirty="0"/>
              <a:t>Ferris Libero replaces 1.</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49935" y="5059501"/>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1786731" y="3805069"/>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410510" y="502729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1728727" y="5027298"/>
            <a:ext cx="285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53" name="TextBox 11">
            <a:extLst>
              <a:ext uri="{FF2B5EF4-FFF2-40B4-BE49-F238E27FC236}">
                <a16:creationId xmlns:a16="http://schemas.microsoft.com/office/drawing/2014/main" id="{5D6C9BE8-2856-4D04-B90C-E2BCC667294D}"/>
              </a:ext>
            </a:extLst>
          </p:cNvPr>
          <p:cNvSpPr txBox="1">
            <a:spLocks noChangeArrowheads="1"/>
          </p:cNvSpPr>
          <p:nvPr/>
        </p:nvSpPr>
        <p:spPr bwMode="auto">
          <a:xfrm>
            <a:off x="638004" y="3781425"/>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52" name="TextBox 11">
            <a:extLst>
              <a:ext uri="{FF2B5EF4-FFF2-40B4-BE49-F238E27FC236}">
                <a16:creationId xmlns:a16="http://schemas.microsoft.com/office/drawing/2014/main" id="{5E11ADD5-F417-4149-ABE5-F331E114F6A3}"/>
              </a:ext>
            </a:extLst>
          </p:cNvPr>
          <p:cNvSpPr txBox="1">
            <a:spLocks noChangeArrowheads="1"/>
          </p:cNvSpPr>
          <p:nvPr/>
        </p:nvSpPr>
        <p:spPr bwMode="auto">
          <a:xfrm>
            <a:off x="2605736" y="5083174"/>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7</a:t>
            </a:r>
          </a:p>
        </p:txBody>
      </p:sp>
      <p:sp>
        <p:nvSpPr>
          <p:cNvPr id="57" name="TextBox 11">
            <a:extLst>
              <a:ext uri="{FF2B5EF4-FFF2-40B4-BE49-F238E27FC236}">
                <a16:creationId xmlns:a16="http://schemas.microsoft.com/office/drawing/2014/main" id="{7805BF00-2899-4810-95DE-C5DB4173D2CC}"/>
              </a:ext>
            </a:extLst>
          </p:cNvPr>
          <p:cNvSpPr txBox="1">
            <a:spLocks noChangeArrowheads="1"/>
          </p:cNvSpPr>
          <p:nvPr/>
        </p:nvSpPr>
        <p:spPr bwMode="auto">
          <a:xfrm>
            <a:off x="3308436" y="3759474"/>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pic>
        <p:nvPicPr>
          <p:cNvPr id="63" name="Picture 62">
            <a:extLst>
              <a:ext uri="{FF2B5EF4-FFF2-40B4-BE49-F238E27FC236}">
                <a16:creationId xmlns:a16="http://schemas.microsoft.com/office/drawing/2014/main" id="{9204F2CD-C588-4DE5-95B5-4EDABDF07E5C}"/>
              </a:ext>
            </a:extLst>
          </p:cNvPr>
          <p:cNvPicPr>
            <a:picLocks noChangeAspect="1"/>
          </p:cNvPicPr>
          <p:nvPr/>
        </p:nvPicPr>
        <p:blipFill>
          <a:blip r:embed="rId3"/>
          <a:stretch>
            <a:fillRect/>
          </a:stretch>
        </p:blipFill>
        <p:spPr>
          <a:xfrm>
            <a:off x="0" y="329577"/>
            <a:ext cx="9144000" cy="3007983"/>
          </a:xfrm>
          <a:prstGeom prst="rect">
            <a:avLst/>
          </a:prstGeom>
        </p:spPr>
      </p:pic>
      <p:sp>
        <p:nvSpPr>
          <p:cNvPr id="64" name="TextBox 23">
            <a:extLst>
              <a:ext uri="{FF2B5EF4-FFF2-40B4-BE49-F238E27FC236}">
                <a16:creationId xmlns:a16="http://schemas.microsoft.com/office/drawing/2014/main" id="{C8D2CE50-BB1B-43B7-91F4-42B88ADC6828}"/>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65" name="TextBox 23">
            <a:extLst>
              <a:ext uri="{FF2B5EF4-FFF2-40B4-BE49-F238E27FC236}">
                <a16:creationId xmlns:a16="http://schemas.microsoft.com/office/drawing/2014/main" id="{CBC0A894-7785-48B4-9396-9FE58651B94C}"/>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6" name="TextBox 23">
            <a:extLst>
              <a:ext uri="{FF2B5EF4-FFF2-40B4-BE49-F238E27FC236}">
                <a16:creationId xmlns:a16="http://schemas.microsoft.com/office/drawing/2014/main" id="{F8D66B11-B4CC-4720-A377-B7D446F153AA}"/>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7" name="TextBox 23">
            <a:extLst>
              <a:ext uri="{FF2B5EF4-FFF2-40B4-BE49-F238E27FC236}">
                <a16:creationId xmlns:a16="http://schemas.microsoft.com/office/drawing/2014/main" id="{FEEB8ADB-6F64-4303-8E3A-94F3D18ADDE5}"/>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8" name="TextBox 23">
            <a:extLst>
              <a:ext uri="{FF2B5EF4-FFF2-40B4-BE49-F238E27FC236}">
                <a16:creationId xmlns:a16="http://schemas.microsoft.com/office/drawing/2014/main" id="{31427B07-A9CA-4D03-8020-83FDDE70B1E4}"/>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9" name="TextBox 23">
            <a:extLst>
              <a:ext uri="{FF2B5EF4-FFF2-40B4-BE49-F238E27FC236}">
                <a16:creationId xmlns:a16="http://schemas.microsoft.com/office/drawing/2014/main" id="{4E0B954C-51AE-4350-B49F-CBC25C8A8251}"/>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70" name="TextBox 23">
            <a:extLst>
              <a:ext uri="{FF2B5EF4-FFF2-40B4-BE49-F238E27FC236}">
                <a16:creationId xmlns:a16="http://schemas.microsoft.com/office/drawing/2014/main" id="{CBF22CAD-4753-4E96-AFC6-00B36BE4927C}"/>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71" name="TextBox 23">
            <a:extLst>
              <a:ext uri="{FF2B5EF4-FFF2-40B4-BE49-F238E27FC236}">
                <a16:creationId xmlns:a16="http://schemas.microsoft.com/office/drawing/2014/main" id="{BCB09F44-F08D-4FE5-80C9-C38792C47BBE}"/>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72" name="TextBox 23">
            <a:extLst>
              <a:ext uri="{FF2B5EF4-FFF2-40B4-BE49-F238E27FC236}">
                <a16:creationId xmlns:a16="http://schemas.microsoft.com/office/drawing/2014/main" id="{7EF5231B-CBB4-47DE-B38E-D32C262B0461}"/>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73" name="TextBox 23">
            <a:extLst>
              <a:ext uri="{FF2B5EF4-FFF2-40B4-BE49-F238E27FC236}">
                <a16:creationId xmlns:a16="http://schemas.microsoft.com/office/drawing/2014/main" id="{F09C8C4D-B85C-403D-902B-2C282193B01C}"/>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74" name="TextBox 23">
            <a:extLst>
              <a:ext uri="{FF2B5EF4-FFF2-40B4-BE49-F238E27FC236}">
                <a16:creationId xmlns:a16="http://schemas.microsoft.com/office/drawing/2014/main" id="{0348AADA-746D-4A07-80A5-0F6B1BE02210}"/>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5" name="TextBox 23">
            <a:extLst>
              <a:ext uri="{FF2B5EF4-FFF2-40B4-BE49-F238E27FC236}">
                <a16:creationId xmlns:a16="http://schemas.microsoft.com/office/drawing/2014/main" id="{B9D89331-5DB1-4D84-B97A-AF26AAFBC975}"/>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6" name="TextBox 23">
            <a:extLst>
              <a:ext uri="{FF2B5EF4-FFF2-40B4-BE49-F238E27FC236}">
                <a16:creationId xmlns:a16="http://schemas.microsoft.com/office/drawing/2014/main" id="{B824E212-140B-4221-9C5F-12A98F93E4AB}"/>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7" name="TextBox 23">
            <a:extLst>
              <a:ext uri="{FF2B5EF4-FFF2-40B4-BE49-F238E27FC236}">
                <a16:creationId xmlns:a16="http://schemas.microsoft.com/office/drawing/2014/main" id="{C6FE8B45-C639-42BC-86EF-25CF04474A1E}"/>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8" name="TextBox 11">
            <a:extLst>
              <a:ext uri="{FF2B5EF4-FFF2-40B4-BE49-F238E27FC236}">
                <a16:creationId xmlns:a16="http://schemas.microsoft.com/office/drawing/2014/main" id="{7E468CE2-58DC-47EA-A0E2-E2D3DA46B18F}"/>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9" name="TextBox 12">
            <a:extLst>
              <a:ext uri="{FF2B5EF4-FFF2-40B4-BE49-F238E27FC236}">
                <a16:creationId xmlns:a16="http://schemas.microsoft.com/office/drawing/2014/main" id="{C3BB23FE-0082-4E82-A35C-0FC622281BFF}"/>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80" name="TextBox 23">
            <a:extLst>
              <a:ext uri="{FF2B5EF4-FFF2-40B4-BE49-F238E27FC236}">
                <a16:creationId xmlns:a16="http://schemas.microsoft.com/office/drawing/2014/main" id="{C9D45BC3-C8EF-47ED-83BE-B2494EDDDD0E}"/>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81" name="TextBox 23">
            <a:extLst>
              <a:ext uri="{FF2B5EF4-FFF2-40B4-BE49-F238E27FC236}">
                <a16:creationId xmlns:a16="http://schemas.microsoft.com/office/drawing/2014/main" id="{F5D0E513-7EBC-47EE-9682-433F930F2C70}"/>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2" name="Straight Connector 42">
            <a:extLst>
              <a:ext uri="{FF2B5EF4-FFF2-40B4-BE49-F238E27FC236}">
                <a16:creationId xmlns:a16="http://schemas.microsoft.com/office/drawing/2014/main" id="{7BE83A6C-8666-4CD6-8889-131B8CD148F2}"/>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3" name="Straight Connector 42">
            <a:extLst>
              <a:ext uri="{FF2B5EF4-FFF2-40B4-BE49-F238E27FC236}">
                <a16:creationId xmlns:a16="http://schemas.microsoft.com/office/drawing/2014/main" id="{DCD71831-6C81-41DF-B918-5E9427392FDD}"/>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4" name="Straight Connector 42">
            <a:extLst>
              <a:ext uri="{FF2B5EF4-FFF2-40B4-BE49-F238E27FC236}">
                <a16:creationId xmlns:a16="http://schemas.microsoft.com/office/drawing/2014/main" id="{6B11D9D8-7B80-43AE-B479-2452252EA406}"/>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5" name="TextBox 23">
            <a:extLst>
              <a:ext uri="{FF2B5EF4-FFF2-40B4-BE49-F238E27FC236}">
                <a16:creationId xmlns:a16="http://schemas.microsoft.com/office/drawing/2014/main" id="{6E753661-E0F3-4755-B92B-A4E5AF8615F8}"/>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6" name="Straight Connector 163">
            <a:extLst>
              <a:ext uri="{FF2B5EF4-FFF2-40B4-BE49-F238E27FC236}">
                <a16:creationId xmlns:a16="http://schemas.microsoft.com/office/drawing/2014/main" id="{8BE68D47-B183-45DA-8DAF-A140D698F4D6}"/>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7" name="Straight Connector 163">
            <a:extLst>
              <a:ext uri="{FF2B5EF4-FFF2-40B4-BE49-F238E27FC236}">
                <a16:creationId xmlns:a16="http://schemas.microsoft.com/office/drawing/2014/main" id="{E7870DBD-6735-4DE7-8161-272FB25B5511}"/>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8" name="TextBox 23">
            <a:extLst>
              <a:ext uri="{FF2B5EF4-FFF2-40B4-BE49-F238E27FC236}">
                <a16:creationId xmlns:a16="http://schemas.microsoft.com/office/drawing/2014/main" id="{73AE3FC9-9C20-425D-BCD3-D4C1D1C3C49C}"/>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9" name="Straight Connector 42">
            <a:extLst>
              <a:ext uri="{FF2B5EF4-FFF2-40B4-BE49-F238E27FC236}">
                <a16:creationId xmlns:a16="http://schemas.microsoft.com/office/drawing/2014/main" id="{32E01582-4777-46EA-AC45-0B4E3881F4B6}"/>
              </a:ext>
            </a:extLst>
          </p:cNvPr>
          <p:cNvCxnSpPr>
            <a:cxnSpLocks noChangeShapeType="1"/>
          </p:cNvCxnSpPr>
          <p:nvPr/>
        </p:nvCxnSpPr>
        <p:spPr bwMode="auto">
          <a:xfrm>
            <a:off x="82296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0" name="Straight Connector 42">
            <a:extLst>
              <a:ext uri="{FF2B5EF4-FFF2-40B4-BE49-F238E27FC236}">
                <a16:creationId xmlns:a16="http://schemas.microsoft.com/office/drawing/2014/main" id="{F18FFA02-863B-4EAC-AB2F-570EF794D361}"/>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91" name="TextBox 23">
            <a:extLst>
              <a:ext uri="{FF2B5EF4-FFF2-40B4-BE49-F238E27FC236}">
                <a16:creationId xmlns:a16="http://schemas.microsoft.com/office/drawing/2014/main" id="{F5E74F2B-3CB3-4999-A4CF-688F158AF121}"/>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92" name="Straight Connector 42">
            <a:extLst>
              <a:ext uri="{FF2B5EF4-FFF2-40B4-BE49-F238E27FC236}">
                <a16:creationId xmlns:a16="http://schemas.microsoft.com/office/drawing/2014/main" id="{34080ABF-A779-4E0E-886F-799F665F6D76}"/>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93" name="TextBox 23">
            <a:extLst>
              <a:ext uri="{FF2B5EF4-FFF2-40B4-BE49-F238E27FC236}">
                <a16:creationId xmlns:a16="http://schemas.microsoft.com/office/drawing/2014/main" id="{5EDADF8C-B2B4-4272-911F-9CA56DF8002C}"/>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94" name="TextBox 23">
            <a:extLst>
              <a:ext uri="{FF2B5EF4-FFF2-40B4-BE49-F238E27FC236}">
                <a16:creationId xmlns:a16="http://schemas.microsoft.com/office/drawing/2014/main" id="{845CE0A5-B08A-40C2-A28D-45AAA803AB12}"/>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95" name="Isosceles Triangle 114">
            <a:extLst>
              <a:ext uri="{FF2B5EF4-FFF2-40B4-BE49-F238E27FC236}">
                <a16:creationId xmlns:a16="http://schemas.microsoft.com/office/drawing/2014/main" id="{F4E7F320-822B-45AB-A483-5B98A55DEE65}"/>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6" name="Straight Connector 42">
            <a:extLst>
              <a:ext uri="{FF2B5EF4-FFF2-40B4-BE49-F238E27FC236}">
                <a16:creationId xmlns:a16="http://schemas.microsoft.com/office/drawing/2014/main" id="{3233819C-40DC-48C2-B359-E634F2768F78}"/>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7" name="Straight Connector 42">
            <a:extLst>
              <a:ext uri="{FF2B5EF4-FFF2-40B4-BE49-F238E27FC236}">
                <a16:creationId xmlns:a16="http://schemas.microsoft.com/office/drawing/2014/main" id="{63675A2D-EFBB-4476-8572-3D77AC63D560}"/>
              </a:ext>
            </a:extLst>
          </p:cNvPr>
          <p:cNvCxnSpPr>
            <a:cxnSpLocks noChangeShapeType="1"/>
          </p:cNvCxnSpPr>
          <p:nvPr/>
        </p:nvCxnSpPr>
        <p:spPr bwMode="auto">
          <a:xfrm>
            <a:off x="82296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8" name="Straight Connector 163">
            <a:extLst>
              <a:ext uri="{FF2B5EF4-FFF2-40B4-BE49-F238E27FC236}">
                <a16:creationId xmlns:a16="http://schemas.microsoft.com/office/drawing/2014/main" id="{5C00206D-D8AB-4B04-AD3C-91F891D028D2}"/>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9" name="TextBox 23">
            <a:extLst>
              <a:ext uri="{FF2B5EF4-FFF2-40B4-BE49-F238E27FC236}">
                <a16:creationId xmlns:a16="http://schemas.microsoft.com/office/drawing/2014/main" id="{4701E08E-A5D7-42D1-A373-508B987F872D}"/>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100" name="Straight Connector 163">
            <a:extLst>
              <a:ext uri="{FF2B5EF4-FFF2-40B4-BE49-F238E27FC236}">
                <a16:creationId xmlns:a16="http://schemas.microsoft.com/office/drawing/2014/main" id="{59C523FA-56D4-45DF-9A03-AA44D056FD33}"/>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101" name="TextBox 165">
            <a:extLst>
              <a:ext uri="{FF2B5EF4-FFF2-40B4-BE49-F238E27FC236}">
                <a16:creationId xmlns:a16="http://schemas.microsoft.com/office/drawing/2014/main" id="{96B12764-5DE7-4807-AE4A-B3AE368AD907}"/>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102" name="Straight Connector 163">
            <a:extLst>
              <a:ext uri="{FF2B5EF4-FFF2-40B4-BE49-F238E27FC236}">
                <a16:creationId xmlns:a16="http://schemas.microsoft.com/office/drawing/2014/main" id="{6120DB90-F067-4D22-8463-F62CA063D4E9}"/>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3" name="Straight Connector 163">
            <a:extLst>
              <a:ext uri="{FF2B5EF4-FFF2-40B4-BE49-F238E27FC236}">
                <a16:creationId xmlns:a16="http://schemas.microsoft.com/office/drawing/2014/main" id="{39229AEF-E8C4-45FD-9E81-F6163E011334}"/>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4" name="Straight Connector 42">
            <a:extLst>
              <a:ext uri="{FF2B5EF4-FFF2-40B4-BE49-F238E27FC236}">
                <a16:creationId xmlns:a16="http://schemas.microsoft.com/office/drawing/2014/main" id="{538C984C-F140-4258-9922-5D7B28A61555}"/>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5" name="TextBox 23">
            <a:extLst>
              <a:ext uri="{FF2B5EF4-FFF2-40B4-BE49-F238E27FC236}">
                <a16:creationId xmlns:a16="http://schemas.microsoft.com/office/drawing/2014/main" id="{B69A67CE-9799-4344-B5BF-56023932AA58}"/>
              </a:ext>
            </a:extLst>
          </p:cNvPr>
          <p:cNvSpPr txBox="1">
            <a:spLocks noChangeArrowheads="1"/>
          </p:cNvSpPr>
          <p:nvPr/>
        </p:nvSpPr>
        <p:spPr bwMode="auto">
          <a:xfrm>
            <a:off x="1582313" y="217370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4</a:t>
            </a:r>
          </a:p>
        </p:txBody>
      </p:sp>
      <p:cxnSp>
        <p:nvCxnSpPr>
          <p:cNvPr id="106" name="Straight Connector 42">
            <a:extLst>
              <a:ext uri="{FF2B5EF4-FFF2-40B4-BE49-F238E27FC236}">
                <a16:creationId xmlns:a16="http://schemas.microsoft.com/office/drawing/2014/main" id="{8D1F26A2-284D-4024-A300-43A02C72FE7E}"/>
              </a:ext>
            </a:extLst>
          </p:cNvPr>
          <p:cNvCxnSpPr>
            <a:cxnSpLocks noChangeShapeType="1"/>
          </p:cNvCxnSpPr>
          <p:nvPr/>
        </p:nvCxnSpPr>
        <p:spPr bwMode="auto">
          <a:xfrm>
            <a:off x="82296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7" name="TextBox 23">
            <a:extLst>
              <a:ext uri="{FF2B5EF4-FFF2-40B4-BE49-F238E27FC236}">
                <a16:creationId xmlns:a16="http://schemas.microsoft.com/office/drawing/2014/main" id="{045622BD-5354-4CFD-A69D-C9CF1A13DE06}"/>
              </a:ext>
            </a:extLst>
          </p:cNvPr>
          <p:cNvSpPr txBox="1">
            <a:spLocks noChangeArrowheads="1"/>
          </p:cNvSpPr>
          <p:nvPr/>
        </p:nvSpPr>
        <p:spPr bwMode="auto">
          <a:xfrm>
            <a:off x="1706748" y="2725763"/>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08" name="Straight Connector 42">
            <a:extLst>
              <a:ext uri="{FF2B5EF4-FFF2-40B4-BE49-F238E27FC236}">
                <a16:creationId xmlns:a16="http://schemas.microsoft.com/office/drawing/2014/main" id="{C3E5932D-B061-4406-8E84-448F81E57830}"/>
              </a:ext>
            </a:extLst>
          </p:cNvPr>
          <p:cNvCxnSpPr>
            <a:cxnSpLocks noChangeShapeType="1"/>
          </p:cNvCxnSpPr>
          <p:nvPr/>
        </p:nvCxnSpPr>
        <p:spPr bwMode="auto">
          <a:xfrm>
            <a:off x="530352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109" name="Straight Connector 42">
            <a:extLst>
              <a:ext uri="{FF2B5EF4-FFF2-40B4-BE49-F238E27FC236}">
                <a16:creationId xmlns:a16="http://schemas.microsoft.com/office/drawing/2014/main" id="{AE725C7D-5A41-47F5-858A-E899E0F772F0}"/>
              </a:ext>
            </a:extLst>
          </p:cNvPr>
          <p:cNvCxnSpPr>
            <a:cxnSpLocks noChangeShapeType="1"/>
          </p:cNvCxnSpPr>
          <p:nvPr/>
        </p:nvCxnSpPr>
        <p:spPr bwMode="auto">
          <a:xfrm>
            <a:off x="82296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10" name="TextBox 23">
            <a:extLst>
              <a:ext uri="{FF2B5EF4-FFF2-40B4-BE49-F238E27FC236}">
                <a16:creationId xmlns:a16="http://schemas.microsoft.com/office/drawing/2014/main" id="{9246C722-6BE1-46F2-8343-032AC613A3A8}"/>
              </a:ext>
            </a:extLst>
          </p:cNvPr>
          <p:cNvSpPr txBox="1">
            <a:spLocks noChangeArrowheads="1"/>
          </p:cNvSpPr>
          <p:nvPr/>
        </p:nvSpPr>
        <p:spPr bwMode="auto">
          <a:xfrm>
            <a:off x="6038214" y="254253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7</a:t>
            </a:r>
          </a:p>
        </p:txBody>
      </p:sp>
      <p:cxnSp>
        <p:nvCxnSpPr>
          <p:cNvPr id="111" name="Straight Connector 42">
            <a:extLst>
              <a:ext uri="{FF2B5EF4-FFF2-40B4-BE49-F238E27FC236}">
                <a16:creationId xmlns:a16="http://schemas.microsoft.com/office/drawing/2014/main" id="{4C1DA758-8F75-4B6C-AB52-3B157509D0A6}"/>
              </a:ext>
            </a:extLst>
          </p:cNvPr>
          <p:cNvCxnSpPr>
            <a:cxnSpLocks noChangeShapeType="1"/>
          </p:cNvCxnSpPr>
          <p:nvPr/>
        </p:nvCxnSpPr>
        <p:spPr bwMode="auto">
          <a:xfrm>
            <a:off x="534924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12" name="TextBox 23">
            <a:extLst>
              <a:ext uri="{FF2B5EF4-FFF2-40B4-BE49-F238E27FC236}">
                <a16:creationId xmlns:a16="http://schemas.microsoft.com/office/drawing/2014/main" id="{81835E6D-CE72-4799-A6CA-F9453A1A38DF}"/>
              </a:ext>
            </a:extLst>
          </p:cNvPr>
          <p:cNvSpPr txBox="1">
            <a:spLocks noChangeArrowheads="1"/>
          </p:cNvSpPr>
          <p:nvPr/>
        </p:nvSpPr>
        <p:spPr bwMode="auto">
          <a:xfrm>
            <a:off x="6122511" y="197262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13" name="Straight Connector 42">
            <a:extLst>
              <a:ext uri="{FF2B5EF4-FFF2-40B4-BE49-F238E27FC236}">
                <a16:creationId xmlns:a16="http://schemas.microsoft.com/office/drawing/2014/main" id="{2B630245-097F-43B6-BA35-E88322A21745}"/>
              </a:ext>
            </a:extLst>
          </p:cNvPr>
          <p:cNvCxnSpPr>
            <a:cxnSpLocks noChangeShapeType="1"/>
          </p:cNvCxnSpPr>
          <p:nvPr/>
        </p:nvCxnSpPr>
        <p:spPr bwMode="auto">
          <a:xfrm>
            <a:off x="91440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58274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a:extLst>
              <a:ext uri="{FF2B5EF4-FFF2-40B4-BE49-F238E27FC236}">
                <a16:creationId xmlns:a16="http://schemas.microsoft.com/office/drawing/2014/main" id="{184A42B9-ADA5-4859-AA82-3A51A4E297A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1DB5FC21-6A8C-4AD4-AADA-393E8DC55C4C}" type="slidenum">
              <a:rPr lang="en-US" altLang="en-US" sz="1000" smtClean="0"/>
              <a:pPr>
                <a:spcBef>
                  <a:spcPct val="0"/>
                </a:spcBef>
                <a:buClrTx/>
                <a:buFontTx/>
                <a:buNone/>
              </a:pPr>
              <a:t>5</a:t>
            </a:fld>
            <a:endParaRPr lang="en-US" altLang="en-US" sz="1000"/>
          </a:p>
        </p:txBody>
      </p:sp>
      <p:graphicFrame>
        <p:nvGraphicFramePr>
          <p:cNvPr id="20483" name="Object 2">
            <a:extLst>
              <a:ext uri="{FF2B5EF4-FFF2-40B4-BE49-F238E27FC236}">
                <a16:creationId xmlns:a16="http://schemas.microsoft.com/office/drawing/2014/main" id="{5F08872A-C8D9-4ED6-92D3-E32C8CF45194}"/>
              </a:ext>
            </a:extLst>
          </p:cNvPr>
          <p:cNvGraphicFramePr>
            <a:graphicFrameLocks noChangeAspect="1"/>
          </p:cNvGraphicFramePr>
          <p:nvPr/>
        </p:nvGraphicFramePr>
        <p:xfrm>
          <a:off x="2041525" y="0"/>
          <a:ext cx="5292725" cy="6858000"/>
        </p:xfrm>
        <a:graphic>
          <a:graphicData uri="http://schemas.openxmlformats.org/presentationml/2006/ole">
            <mc:AlternateContent xmlns:mc="http://schemas.openxmlformats.org/markup-compatibility/2006">
              <mc:Choice xmlns:v="urn:schemas-microsoft-com:vml" Requires="v">
                <p:oleObj name="Acrobat Document" r:id="rId2" imgW="5829233" imgH="7543800" progId="AcroExch.Document.7">
                  <p:embed/>
                </p:oleObj>
              </mc:Choice>
              <mc:Fallback>
                <p:oleObj name="Acrobat Document" r:id="rId2" imgW="5829233" imgH="7543800" progId="AcroExch.Document.7">
                  <p:embed/>
                  <p:pic>
                    <p:nvPicPr>
                      <p:cNvPr id="20483" name="Object 2">
                        <a:extLst>
                          <a:ext uri="{FF2B5EF4-FFF2-40B4-BE49-F238E27FC236}">
                            <a16:creationId xmlns:a16="http://schemas.microsoft.com/office/drawing/2014/main" id="{5F08872A-C8D9-4ED6-92D3-E32C8CF45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525" y="0"/>
                        <a:ext cx="52927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484" name="Picture 2">
            <a:extLst>
              <a:ext uri="{FF2B5EF4-FFF2-40B4-BE49-F238E27FC236}">
                <a16:creationId xmlns:a16="http://schemas.microsoft.com/office/drawing/2014/main" id="{B3360DA3-28F0-4437-A668-B12D8D17EE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7738" y="0"/>
            <a:ext cx="4708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50</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612435" y="376600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flipH="1">
            <a:off x="2600183" y="4431115"/>
            <a:ext cx="39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407652" y="4432147"/>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47879" y="4426567"/>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43227" y="4437101"/>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Set finishes while </a:t>
            </a:r>
            <a:r>
              <a:rPr lang="en-US" altLang="en-US" sz="1800" dirty="0" err="1"/>
              <a:t>Shadle</a:t>
            </a:r>
            <a:r>
              <a:rPr lang="en-US" altLang="en-US" sz="1800" dirty="0"/>
              <a:t> Park 2 serves.</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49935" y="5059501"/>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1786731" y="3805069"/>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410510" y="502729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1728727" y="5027298"/>
            <a:ext cx="285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53" name="TextBox 11">
            <a:extLst>
              <a:ext uri="{FF2B5EF4-FFF2-40B4-BE49-F238E27FC236}">
                <a16:creationId xmlns:a16="http://schemas.microsoft.com/office/drawing/2014/main" id="{5D6C9BE8-2856-4D04-B90C-E2BCC667294D}"/>
              </a:ext>
            </a:extLst>
          </p:cNvPr>
          <p:cNvSpPr txBox="1">
            <a:spLocks noChangeArrowheads="1"/>
          </p:cNvSpPr>
          <p:nvPr/>
        </p:nvSpPr>
        <p:spPr bwMode="auto">
          <a:xfrm>
            <a:off x="638004" y="3781425"/>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52" name="TextBox 11">
            <a:extLst>
              <a:ext uri="{FF2B5EF4-FFF2-40B4-BE49-F238E27FC236}">
                <a16:creationId xmlns:a16="http://schemas.microsoft.com/office/drawing/2014/main" id="{5E11ADD5-F417-4149-ABE5-F331E114F6A3}"/>
              </a:ext>
            </a:extLst>
          </p:cNvPr>
          <p:cNvSpPr txBox="1">
            <a:spLocks noChangeArrowheads="1"/>
          </p:cNvSpPr>
          <p:nvPr/>
        </p:nvSpPr>
        <p:spPr bwMode="auto">
          <a:xfrm>
            <a:off x="2605736" y="5083174"/>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7</a:t>
            </a:r>
          </a:p>
        </p:txBody>
      </p:sp>
      <p:sp>
        <p:nvSpPr>
          <p:cNvPr id="57" name="TextBox 11">
            <a:extLst>
              <a:ext uri="{FF2B5EF4-FFF2-40B4-BE49-F238E27FC236}">
                <a16:creationId xmlns:a16="http://schemas.microsoft.com/office/drawing/2014/main" id="{7805BF00-2899-4810-95DE-C5DB4173D2CC}"/>
              </a:ext>
            </a:extLst>
          </p:cNvPr>
          <p:cNvSpPr txBox="1">
            <a:spLocks noChangeArrowheads="1"/>
          </p:cNvSpPr>
          <p:nvPr/>
        </p:nvSpPr>
        <p:spPr bwMode="auto">
          <a:xfrm>
            <a:off x="3308436" y="3759474"/>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pic>
        <p:nvPicPr>
          <p:cNvPr id="63" name="Picture 62">
            <a:extLst>
              <a:ext uri="{FF2B5EF4-FFF2-40B4-BE49-F238E27FC236}">
                <a16:creationId xmlns:a16="http://schemas.microsoft.com/office/drawing/2014/main" id="{3326125E-B0EC-4CD9-8944-7691CC662204}"/>
              </a:ext>
            </a:extLst>
          </p:cNvPr>
          <p:cNvPicPr>
            <a:picLocks noChangeAspect="1"/>
          </p:cNvPicPr>
          <p:nvPr/>
        </p:nvPicPr>
        <p:blipFill>
          <a:blip r:embed="rId3"/>
          <a:stretch>
            <a:fillRect/>
          </a:stretch>
        </p:blipFill>
        <p:spPr>
          <a:xfrm>
            <a:off x="0" y="329577"/>
            <a:ext cx="9144000" cy="3007983"/>
          </a:xfrm>
          <a:prstGeom prst="rect">
            <a:avLst/>
          </a:prstGeom>
        </p:spPr>
      </p:pic>
      <p:sp>
        <p:nvSpPr>
          <p:cNvPr id="64" name="TextBox 23">
            <a:extLst>
              <a:ext uri="{FF2B5EF4-FFF2-40B4-BE49-F238E27FC236}">
                <a16:creationId xmlns:a16="http://schemas.microsoft.com/office/drawing/2014/main" id="{7C4EC8C9-9997-4107-96A5-24F138641427}"/>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65" name="TextBox 23">
            <a:extLst>
              <a:ext uri="{FF2B5EF4-FFF2-40B4-BE49-F238E27FC236}">
                <a16:creationId xmlns:a16="http://schemas.microsoft.com/office/drawing/2014/main" id="{3C404FE8-4D31-4C4C-BFD8-8928BC2E7DC0}"/>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6" name="TextBox 23">
            <a:extLst>
              <a:ext uri="{FF2B5EF4-FFF2-40B4-BE49-F238E27FC236}">
                <a16:creationId xmlns:a16="http://schemas.microsoft.com/office/drawing/2014/main" id="{C25EFBAF-6DD0-4DEC-B25D-373168E6BDB9}"/>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7" name="TextBox 23">
            <a:extLst>
              <a:ext uri="{FF2B5EF4-FFF2-40B4-BE49-F238E27FC236}">
                <a16:creationId xmlns:a16="http://schemas.microsoft.com/office/drawing/2014/main" id="{6BFB2216-C708-4FE1-8A9D-184464D461B7}"/>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8" name="TextBox 23">
            <a:extLst>
              <a:ext uri="{FF2B5EF4-FFF2-40B4-BE49-F238E27FC236}">
                <a16:creationId xmlns:a16="http://schemas.microsoft.com/office/drawing/2014/main" id="{DE7EE6A5-A0C4-4D92-B9DE-1CCA3E7903D9}"/>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9" name="TextBox 23">
            <a:extLst>
              <a:ext uri="{FF2B5EF4-FFF2-40B4-BE49-F238E27FC236}">
                <a16:creationId xmlns:a16="http://schemas.microsoft.com/office/drawing/2014/main" id="{5EA18C5E-72C3-48E7-B9BA-D7BD5C8A2AB7}"/>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70" name="TextBox 23">
            <a:extLst>
              <a:ext uri="{FF2B5EF4-FFF2-40B4-BE49-F238E27FC236}">
                <a16:creationId xmlns:a16="http://schemas.microsoft.com/office/drawing/2014/main" id="{0A6BF50D-8FBA-4619-9050-47A0F7C6A824}"/>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71" name="TextBox 23">
            <a:extLst>
              <a:ext uri="{FF2B5EF4-FFF2-40B4-BE49-F238E27FC236}">
                <a16:creationId xmlns:a16="http://schemas.microsoft.com/office/drawing/2014/main" id="{73905B0E-3ECC-42A7-8119-2EE94641B301}"/>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72" name="TextBox 23">
            <a:extLst>
              <a:ext uri="{FF2B5EF4-FFF2-40B4-BE49-F238E27FC236}">
                <a16:creationId xmlns:a16="http://schemas.microsoft.com/office/drawing/2014/main" id="{CEAD3976-8CD2-4A18-B172-F2454D915813}"/>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73" name="TextBox 23">
            <a:extLst>
              <a:ext uri="{FF2B5EF4-FFF2-40B4-BE49-F238E27FC236}">
                <a16:creationId xmlns:a16="http://schemas.microsoft.com/office/drawing/2014/main" id="{76028D44-FAE1-4C00-9FFB-ED451B06B24B}"/>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74" name="TextBox 23">
            <a:extLst>
              <a:ext uri="{FF2B5EF4-FFF2-40B4-BE49-F238E27FC236}">
                <a16:creationId xmlns:a16="http://schemas.microsoft.com/office/drawing/2014/main" id="{82C87DE4-05A2-4B10-97A6-DF7C5A66DBB3}"/>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5" name="TextBox 23">
            <a:extLst>
              <a:ext uri="{FF2B5EF4-FFF2-40B4-BE49-F238E27FC236}">
                <a16:creationId xmlns:a16="http://schemas.microsoft.com/office/drawing/2014/main" id="{879490FA-3D07-40F4-8D09-716155D3D07D}"/>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6" name="TextBox 23">
            <a:extLst>
              <a:ext uri="{FF2B5EF4-FFF2-40B4-BE49-F238E27FC236}">
                <a16:creationId xmlns:a16="http://schemas.microsoft.com/office/drawing/2014/main" id="{A3B2B387-24C3-47F4-A975-477B158EF01D}"/>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7" name="TextBox 23">
            <a:extLst>
              <a:ext uri="{FF2B5EF4-FFF2-40B4-BE49-F238E27FC236}">
                <a16:creationId xmlns:a16="http://schemas.microsoft.com/office/drawing/2014/main" id="{DDCC180C-B2FF-4296-B636-5E5643B79B9D}"/>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8" name="TextBox 11">
            <a:extLst>
              <a:ext uri="{FF2B5EF4-FFF2-40B4-BE49-F238E27FC236}">
                <a16:creationId xmlns:a16="http://schemas.microsoft.com/office/drawing/2014/main" id="{B19154FF-A2CB-4D9C-B080-31AB6F8EFCE2}"/>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9" name="TextBox 12">
            <a:extLst>
              <a:ext uri="{FF2B5EF4-FFF2-40B4-BE49-F238E27FC236}">
                <a16:creationId xmlns:a16="http://schemas.microsoft.com/office/drawing/2014/main" id="{02D71566-589E-4A44-94FE-103107686A95}"/>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80" name="TextBox 23">
            <a:extLst>
              <a:ext uri="{FF2B5EF4-FFF2-40B4-BE49-F238E27FC236}">
                <a16:creationId xmlns:a16="http://schemas.microsoft.com/office/drawing/2014/main" id="{AD5D8DBE-C670-4094-9682-54F95B1F8785}"/>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81" name="TextBox 23">
            <a:extLst>
              <a:ext uri="{FF2B5EF4-FFF2-40B4-BE49-F238E27FC236}">
                <a16:creationId xmlns:a16="http://schemas.microsoft.com/office/drawing/2014/main" id="{88AD8F0C-0E35-4706-A7C3-F08D90EA45D4}"/>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2" name="Straight Connector 42">
            <a:extLst>
              <a:ext uri="{FF2B5EF4-FFF2-40B4-BE49-F238E27FC236}">
                <a16:creationId xmlns:a16="http://schemas.microsoft.com/office/drawing/2014/main" id="{79A068BD-575B-4329-8654-9A85CD817F01}"/>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3" name="Straight Connector 42">
            <a:extLst>
              <a:ext uri="{FF2B5EF4-FFF2-40B4-BE49-F238E27FC236}">
                <a16:creationId xmlns:a16="http://schemas.microsoft.com/office/drawing/2014/main" id="{C2838AB3-FB91-4FF4-A527-AF192A03B7DC}"/>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4" name="Straight Connector 42">
            <a:extLst>
              <a:ext uri="{FF2B5EF4-FFF2-40B4-BE49-F238E27FC236}">
                <a16:creationId xmlns:a16="http://schemas.microsoft.com/office/drawing/2014/main" id="{FB24232A-B716-4E13-A127-F74D258ECBA1}"/>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5" name="TextBox 23">
            <a:extLst>
              <a:ext uri="{FF2B5EF4-FFF2-40B4-BE49-F238E27FC236}">
                <a16:creationId xmlns:a16="http://schemas.microsoft.com/office/drawing/2014/main" id="{A0B4E981-237F-431C-99E7-817C1DCF307D}"/>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6" name="Straight Connector 163">
            <a:extLst>
              <a:ext uri="{FF2B5EF4-FFF2-40B4-BE49-F238E27FC236}">
                <a16:creationId xmlns:a16="http://schemas.microsoft.com/office/drawing/2014/main" id="{98C2B25F-E1AC-44B9-BB9D-9C299FB77E6B}"/>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7" name="Straight Connector 163">
            <a:extLst>
              <a:ext uri="{FF2B5EF4-FFF2-40B4-BE49-F238E27FC236}">
                <a16:creationId xmlns:a16="http://schemas.microsoft.com/office/drawing/2014/main" id="{32EB25B9-85FE-4FDE-B8A8-98293E4307BF}"/>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8" name="TextBox 23">
            <a:extLst>
              <a:ext uri="{FF2B5EF4-FFF2-40B4-BE49-F238E27FC236}">
                <a16:creationId xmlns:a16="http://schemas.microsoft.com/office/drawing/2014/main" id="{F870D0BD-D071-46BA-9C3E-0A79C3653417}"/>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9" name="Straight Connector 42">
            <a:extLst>
              <a:ext uri="{FF2B5EF4-FFF2-40B4-BE49-F238E27FC236}">
                <a16:creationId xmlns:a16="http://schemas.microsoft.com/office/drawing/2014/main" id="{A52B09CC-35D2-4310-9526-0A37C649C34C}"/>
              </a:ext>
            </a:extLst>
          </p:cNvPr>
          <p:cNvCxnSpPr>
            <a:cxnSpLocks noChangeShapeType="1"/>
          </p:cNvCxnSpPr>
          <p:nvPr/>
        </p:nvCxnSpPr>
        <p:spPr bwMode="auto">
          <a:xfrm>
            <a:off x="82296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0" name="Straight Connector 42">
            <a:extLst>
              <a:ext uri="{FF2B5EF4-FFF2-40B4-BE49-F238E27FC236}">
                <a16:creationId xmlns:a16="http://schemas.microsoft.com/office/drawing/2014/main" id="{942F8B33-98DC-4399-A589-E05648D3C241}"/>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91" name="TextBox 23">
            <a:extLst>
              <a:ext uri="{FF2B5EF4-FFF2-40B4-BE49-F238E27FC236}">
                <a16:creationId xmlns:a16="http://schemas.microsoft.com/office/drawing/2014/main" id="{70407011-0D86-42D2-8720-CE6EFEB1E1DE}"/>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92" name="Straight Connector 42">
            <a:extLst>
              <a:ext uri="{FF2B5EF4-FFF2-40B4-BE49-F238E27FC236}">
                <a16:creationId xmlns:a16="http://schemas.microsoft.com/office/drawing/2014/main" id="{334D3810-B42A-4070-B1E6-8D2FAC675B47}"/>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93" name="TextBox 23">
            <a:extLst>
              <a:ext uri="{FF2B5EF4-FFF2-40B4-BE49-F238E27FC236}">
                <a16:creationId xmlns:a16="http://schemas.microsoft.com/office/drawing/2014/main" id="{77C1D1BD-81A0-461C-8B0A-EB186FF64411}"/>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94" name="TextBox 23">
            <a:extLst>
              <a:ext uri="{FF2B5EF4-FFF2-40B4-BE49-F238E27FC236}">
                <a16:creationId xmlns:a16="http://schemas.microsoft.com/office/drawing/2014/main" id="{0C2175B4-FD12-4A26-AF26-6D4F81D2CC32}"/>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95" name="Isosceles Triangle 114">
            <a:extLst>
              <a:ext uri="{FF2B5EF4-FFF2-40B4-BE49-F238E27FC236}">
                <a16:creationId xmlns:a16="http://schemas.microsoft.com/office/drawing/2014/main" id="{5B38AE25-18E9-4176-8A2E-E2335A027371}"/>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6" name="Straight Connector 42">
            <a:extLst>
              <a:ext uri="{FF2B5EF4-FFF2-40B4-BE49-F238E27FC236}">
                <a16:creationId xmlns:a16="http://schemas.microsoft.com/office/drawing/2014/main" id="{42B14A7B-D592-4E8D-9586-A51C346AF005}"/>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7" name="Straight Connector 42">
            <a:extLst>
              <a:ext uri="{FF2B5EF4-FFF2-40B4-BE49-F238E27FC236}">
                <a16:creationId xmlns:a16="http://schemas.microsoft.com/office/drawing/2014/main" id="{58D805AD-DD40-4627-A773-498E24E36FA1}"/>
              </a:ext>
            </a:extLst>
          </p:cNvPr>
          <p:cNvCxnSpPr>
            <a:cxnSpLocks noChangeShapeType="1"/>
          </p:cNvCxnSpPr>
          <p:nvPr/>
        </p:nvCxnSpPr>
        <p:spPr bwMode="auto">
          <a:xfrm>
            <a:off x="82296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8" name="Straight Connector 163">
            <a:extLst>
              <a:ext uri="{FF2B5EF4-FFF2-40B4-BE49-F238E27FC236}">
                <a16:creationId xmlns:a16="http://schemas.microsoft.com/office/drawing/2014/main" id="{7DDCDF00-9C6C-4F40-BCB2-9CF31A41AFF9}"/>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9" name="TextBox 23">
            <a:extLst>
              <a:ext uri="{FF2B5EF4-FFF2-40B4-BE49-F238E27FC236}">
                <a16:creationId xmlns:a16="http://schemas.microsoft.com/office/drawing/2014/main" id="{3B6A9115-F9BC-4549-90E5-89396762E549}"/>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100" name="Straight Connector 163">
            <a:extLst>
              <a:ext uri="{FF2B5EF4-FFF2-40B4-BE49-F238E27FC236}">
                <a16:creationId xmlns:a16="http://schemas.microsoft.com/office/drawing/2014/main" id="{03201753-1354-4A54-958C-6E8665FF10D0}"/>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101" name="TextBox 165">
            <a:extLst>
              <a:ext uri="{FF2B5EF4-FFF2-40B4-BE49-F238E27FC236}">
                <a16:creationId xmlns:a16="http://schemas.microsoft.com/office/drawing/2014/main" id="{16C1CC4E-2073-428F-8806-ECAB49A44C62}"/>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102" name="Straight Connector 163">
            <a:extLst>
              <a:ext uri="{FF2B5EF4-FFF2-40B4-BE49-F238E27FC236}">
                <a16:creationId xmlns:a16="http://schemas.microsoft.com/office/drawing/2014/main" id="{374451B6-005F-4146-BFF5-5D973B003027}"/>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3" name="Straight Connector 163">
            <a:extLst>
              <a:ext uri="{FF2B5EF4-FFF2-40B4-BE49-F238E27FC236}">
                <a16:creationId xmlns:a16="http://schemas.microsoft.com/office/drawing/2014/main" id="{F0CD4F72-4283-4465-9826-C9735A163F16}"/>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4" name="Straight Connector 42">
            <a:extLst>
              <a:ext uri="{FF2B5EF4-FFF2-40B4-BE49-F238E27FC236}">
                <a16:creationId xmlns:a16="http://schemas.microsoft.com/office/drawing/2014/main" id="{AF86EE3D-30E9-465C-AD15-5A3271B7E3C3}"/>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5" name="TextBox 23">
            <a:extLst>
              <a:ext uri="{FF2B5EF4-FFF2-40B4-BE49-F238E27FC236}">
                <a16:creationId xmlns:a16="http://schemas.microsoft.com/office/drawing/2014/main" id="{F4C2C708-8C3A-4082-B66E-16F0F8857136}"/>
              </a:ext>
            </a:extLst>
          </p:cNvPr>
          <p:cNvSpPr txBox="1">
            <a:spLocks noChangeArrowheads="1"/>
          </p:cNvSpPr>
          <p:nvPr/>
        </p:nvSpPr>
        <p:spPr bwMode="auto">
          <a:xfrm>
            <a:off x="1582313" y="217370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4</a:t>
            </a:r>
          </a:p>
        </p:txBody>
      </p:sp>
      <p:cxnSp>
        <p:nvCxnSpPr>
          <p:cNvPr id="106" name="Straight Connector 42">
            <a:extLst>
              <a:ext uri="{FF2B5EF4-FFF2-40B4-BE49-F238E27FC236}">
                <a16:creationId xmlns:a16="http://schemas.microsoft.com/office/drawing/2014/main" id="{203D94E8-AE96-42FF-80EA-630078CDCD7E}"/>
              </a:ext>
            </a:extLst>
          </p:cNvPr>
          <p:cNvCxnSpPr>
            <a:cxnSpLocks noChangeShapeType="1"/>
          </p:cNvCxnSpPr>
          <p:nvPr/>
        </p:nvCxnSpPr>
        <p:spPr bwMode="auto">
          <a:xfrm>
            <a:off x="82296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7" name="TextBox 23">
            <a:extLst>
              <a:ext uri="{FF2B5EF4-FFF2-40B4-BE49-F238E27FC236}">
                <a16:creationId xmlns:a16="http://schemas.microsoft.com/office/drawing/2014/main" id="{F9326681-4B17-4543-A25B-06CB4FDD2582}"/>
              </a:ext>
            </a:extLst>
          </p:cNvPr>
          <p:cNvSpPr txBox="1">
            <a:spLocks noChangeArrowheads="1"/>
          </p:cNvSpPr>
          <p:nvPr/>
        </p:nvSpPr>
        <p:spPr bwMode="auto">
          <a:xfrm>
            <a:off x="1706748" y="2725763"/>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08" name="Straight Connector 42">
            <a:extLst>
              <a:ext uri="{FF2B5EF4-FFF2-40B4-BE49-F238E27FC236}">
                <a16:creationId xmlns:a16="http://schemas.microsoft.com/office/drawing/2014/main" id="{C7CEC01E-6AEE-40F7-9E8B-D1E2DFB670BB}"/>
              </a:ext>
            </a:extLst>
          </p:cNvPr>
          <p:cNvCxnSpPr>
            <a:cxnSpLocks noChangeShapeType="1"/>
          </p:cNvCxnSpPr>
          <p:nvPr/>
        </p:nvCxnSpPr>
        <p:spPr bwMode="auto">
          <a:xfrm>
            <a:off x="530352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109" name="Straight Connector 42">
            <a:extLst>
              <a:ext uri="{FF2B5EF4-FFF2-40B4-BE49-F238E27FC236}">
                <a16:creationId xmlns:a16="http://schemas.microsoft.com/office/drawing/2014/main" id="{55C458D8-65F9-4430-B26E-1B4E615C3E3E}"/>
              </a:ext>
            </a:extLst>
          </p:cNvPr>
          <p:cNvCxnSpPr>
            <a:cxnSpLocks noChangeShapeType="1"/>
          </p:cNvCxnSpPr>
          <p:nvPr/>
        </p:nvCxnSpPr>
        <p:spPr bwMode="auto">
          <a:xfrm>
            <a:off x="82296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10" name="TextBox 23">
            <a:extLst>
              <a:ext uri="{FF2B5EF4-FFF2-40B4-BE49-F238E27FC236}">
                <a16:creationId xmlns:a16="http://schemas.microsoft.com/office/drawing/2014/main" id="{C7C9DAEA-E5CB-44F9-BF08-638D31DC5A67}"/>
              </a:ext>
            </a:extLst>
          </p:cNvPr>
          <p:cNvSpPr txBox="1">
            <a:spLocks noChangeArrowheads="1"/>
          </p:cNvSpPr>
          <p:nvPr/>
        </p:nvSpPr>
        <p:spPr bwMode="auto">
          <a:xfrm>
            <a:off x="6038214" y="254253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7</a:t>
            </a:r>
          </a:p>
        </p:txBody>
      </p:sp>
      <p:cxnSp>
        <p:nvCxnSpPr>
          <p:cNvPr id="111" name="Straight Connector 42">
            <a:extLst>
              <a:ext uri="{FF2B5EF4-FFF2-40B4-BE49-F238E27FC236}">
                <a16:creationId xmlns:a16="http://schemas.microsoft.com/office/drawing/2014/main" id="{AE125598-87C1-4DC2-940C-96E4AA99BA22}"/>
              </a:ext>
            </a:extLst>
          </p:cNvPr>
          <p:cNvCxnSpPr>
            <a:cxnSpLocks noChangeShapeType="1"/>
          </p:cNvCxnSpPr>
          <p:nvPr/>
        </p:nvCxnSpPr>
        <p:spPr bwMode="auto">
          <a:xfrm>
            <a:off x="534924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12" name="TextBox 23">
            <a:extLst>
              <a:ext uri="{FF2B5EF4-FFF2-40B4-BE49-F238E27FC236}">
                <a16:creationId xmlns:a16="http://schemas.microsoft.com/office/drawing/2014/main" id="{255BDE31-136A-427C-8E08-3717D2ADF423}"/>
              </a:ext>
            </a:extLst>
          </p:cNvPr>
          <p:cNvSpPr txBox="1">
            <a:spLocks noChangeArrowheads="1"/>
          </p:cNvSpPr>
          <p:nvPr/>
        </p:nvSpPr>
        <p:spPr bwMode="auto">
          <a:xfrm>
            <a:off x="6122511" y="197262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13" name="Straight Connector 42">
            <a:extLst>
              <a:ext uri="{FF2B5EF4-FFF2-40B4-BE49-F238E27FC236}">
                <a16:creationId xmlns:a16="http://schemas.microsoft.com/office/drawing/2014/main" id="{ABBB389E-ED62-4DCE-869B-234ACF23B48F}"/>
              </a:ext>
            </a:extLst>
          </p:cNvPr>
          <p:cNvCxnSpPr>
            <a:cxnSpLocks noChangeShapeType="1"/>
          </p:cNvCxnSpPr>
          <p:nvPr/>
        </p:nvCxnSpPr>
        <p:spPr bwMode="auto">
          <a:xfrm>
            <a:off x="91440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7501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7D0B7F3B-B70F-4225-81F2-7FB08FE89AD9}"/>
              </a:ext>
            </a:extLst>
          </p:cNvPr>
          <p:cNvSpPr>
            <a:spLocks noGrp="1" noChangeArrowheads="1"/>
          </p:cNvSpPr>
          <p:nvPr>
            <p:ph type="title"/>
          </p:nvPr>
        </p:nvSpPr>
        <p:spPr/>
        <p:txBody>
          <a:bodyPr/>
          <a:lstStyle/>
          <a:p>
            <a:pPr eaLnBrk="1" hangingPunct="1">
              <a:defRPr/>
            </a:pPr>
            <a:r>
              <a:rPr lang="en-US" dirty="0">
                <a:effectLst>
                  <a:outerShdw blurRad="38100" dist="38100" dir="2700000" algn="tl">
                    <a:srgbClr val="C0C0C0"/>
                  </a:outerShdw>
                </a:effectLst>
              </a:rPr>
              <a:t>SUMMARY and TIPS</a:t>
            </a:r>
          </a:p>
        </p:txBody>
      </p:sp>
      <p:sp>
        <p:nvSpPr>
          <p:cNvPr id="221191" name="Rectangle 7">
            <a:extLst>
              <a:ext uri="{FF2B5EF4-FFF2-40B4-BE49-F238E27FC236}">
                <a16:creationId xmlns:a16="http://schemas.microsoft.com/office/drawing/2014/main" id="{F5FFD55E-B5D9-4BB9-BA53-21F9F1CC17FF}"/>
              </a:ext>
            </a:extLst>
          </p:cNvPr>
          <p:cNvSpPr>
            <a:spLocks noGrp="1" noChangeArrowheads="1"/>
          </p:cNvSpPr>
          <p:nvPr>
            <p:ph idx="1"/>
          </p:nvPr>
        </p:nvSpPr>
        <p:spPr>
          <a:xfrm>
            <a:off x="392114" y="960120"/>
            <a:ext cx="8599486" cy="3346767"/>
          </a:xfrm>
        </p:spPr>
        <p:txBody>
          <a:bodyPr/>
          <a:lstStyle/>
          <a:p>
            <a:pPr eaLnBrk="1" hangingPunct="1">
              <a:lnSpc>
                <a:spcPct val="90000"/>
              </a:lnSpc>
              <a:spcAft>
                <a:spcPct val="10000"/>
              </a:spcAft>
            </a:pPr>
            <a:r>
              <a:rPr lang="en-US" altLang="en-US" sz="2400" dirty="0"/>
              <a:t>Keep your eyes up! Libero replacements happen without a whistle, so you need to see them happen</a:t>
            </a:r>
          </a:p>
          <a:p>
            <a:pPr eaLnBrk="1" hangingPunct="1">
              <a:lnSpc>
                <a:spcPct val="90000"/>
              </a:lnSpc>
              <a:spcAft>
                <a:spcPct val="10000"/>
              </a:spcAft>
            </a:pPr>
            <a:r>
              <a:rPr lang="en-US" altLang="en-US" sz="2400" dirty="0"/>
              <a:t>Track the first time a play serves in the “S” column</a:t>
            </a:r>
          </a:p>
          <a:p>
            <a:pPr eaLnBrk="1" hangingPunct="1">
              <a:lnSpc>
                <a:spcPct val="90000"/>
              </a:lnSpc>
              <a:spcAft>
                <a:spcPct val="10000"/>
              </a:spcAft>
            </a:pPr>
            <a:r>
              <a:rPr lang="en-US" altLang="en-US" sz="2400" dirty="0"/>
              <a:t>Substitutes are </a:t>
            </a:r>
            <a:r>
              <a:rPr lang="en-US" altLang="en-US" sz="2400" i="1" dirty="0"/>
              <a:t>slashed</a:t>
            </a:r>
            <a:r>
              <a:rPr lang="en-US" altLang="en-US" sz="2400" dirty="0"/>
              <a:t>, </a:t>
            </a:r>
            <a:r>
              <a:rPr lang="en-US" altLang="en-US" sz="2400" i="1" u="sng" dirty="0"/>
              <a:t>libero replacements are not</a:t>
            </a:r>
          </a:p>
          <a:p>
            <a:pPr eaLnBrk="1" hangingPunct="1">
              <a:lnSpc>
                <a:spcPct val="90000"/>
              </a:lnSpc>
              <a:spcAft>
                <a:spcPct val="10000"/>
              </a:spcAft>
            </a:pPr>
            <a:r>
              <a:rPr lang="en-US" altLang="en-US" sz="2400" dirty="0"/>
              <a:t>Track the total number of subs below the box for each team</a:t>
            </a:r>
          </a:p>
          <a:p>
            <a:pPr eaLnBrk="1" hangingPunct="1">
              <a:lnSpc>
                <a:spcPct val="90000"/>
              </a:lnSpc>
              <a:spcAft>
                <a:spcPct val="10000"/>
              </a:spcAft>
            </a:pPr>
            <a:r>
              <a:rPr lang="en-US" altLang="en-US" sz="2400" dirty="0"/>
              <a:t>Put a triangle around the position the libero serves from</a:t>
            </a:r>
          </a:p>
          <a:p>
            <a:pPr eaLnBrk="1" hangingPunct="1">
              <a:lnSpc>
                <a:spcPct val="90000"/>
              </a:lnSpc>
              <a:spcAft>
                <a:spcPct val="10000"/>
              </a:spcAft>
            </a:pPr>
            <a:r>
              <a:rPr lang="en-US" altLang="en-US" sz="2400" dirty="0"/>
              <a:t>Inform the R2 as soon as possible during a dead ball (before the beckon for serve or after the rally– not during play) if:</a:t>
            </a:r>
          </a:p>
          <a:p>
            <a:pPr lvl="1" eaLnBrk="1" hangingPunct="1">
              <a:lnSpc>
                <a:spcPct val="90000"/>
              </a:lnSpc>
              <a:spcAft>
                <a:spcPct val="10000"/>
              </a:spcAft>
            </a:pPr>
            <a:r>
              <a:rPr lang="en-US" altLang="en-US" sz="2000" dirty="0"/>
              <a:t>The libero serves from a different position than the triangle</a:t>
            </a:r>
          </a:p>
          <a:p>
            <a:pPr lvl="1" eaLnBrk="1" hangingPunct="1">
              <a:lnSpc>
                <a:spcPct val="90000"/>
              </a:lnSpc>
              <a:spcAft>
                <a:spcPct val="10000"/>
              </a:spcAft>
            </a:pPr>
            <a:r>
              <a:rPr lang="en-US" altLang="en-US" sz="2000" dirty="0"/>
              <a:t>The wrong player comes back in for the libero</a:t>
            </a:r>
          </a:p>
          <a:p>
            <a:pPr lvl="1" eaLnBrk="1" hangingPunct="1">
              <a:lnSpc>
                <a:spcPct val="90000"/>
              </a:lnSpc>
              <a:spcAft>
                <a:spcPct val="10000"/>
              </a:spcAft>
            </a:pPr>
            <a:r>
              <a:rPr lang="en-US" altLang="en-US" sz="2000" dirty="0"/>
              <a:t>You notice a player’s number listed on multiple lines (you can verify this with the scorer, too)</a:t>
            </a:r>
          </a:p>
        </p:txBody>
      </p:sp>
      <p:sp>
        <p:nvSpPr>
          <p:cNvPr id="18436" name="Slide Number Placeholder 5">
            <a:extLst>
              <a:ext uri="{FF2B5EF4-FFF2-40B4-BE49-F238E27FC236}">
                <a16:creationId xmlns:a16="http://schemas.microsoft.com/office/drawing/2014/main" id="{08D620C7-731A-44C2-8FA8-5BAAC8A0BE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DCA06BEE-0897-4379-A2F5-1A2FFC299E54}" type="slidenum">
              <a:rPr lang="en-US" altLang="en-US" sz="1000" smtClean="0"/>
              <a:pPr>
                <a:spcBef>
                  <a:spcPct val="0"/>
                </a:spcBef>
                <a:buClrTx/>
                <a:buFontTx/>
                <a:buNone/>
              </a:pPr>
              <a:t>51</a:t>
            </a:fld>
            <a:endParaRPr lang="en-US" altLang="en-US" sz="1000"/>
          </a:p>
        </p:txBody>
      </p:sp>
      <p:pic>
        <p:nvPicPr>
          <p:cNvPr id="221188" name="Picture 4" descr="Vball9">
            <a:extLst>
              <a:ext uri="{FF2B5EF4-FFF2-40B4-BE49-F238E27FC236}">
                <a16:creationId xmlns:a16="http://schemas.microsoft.com/office/drawing/2014/main" id="{7E3D1E25-E395-4494-959F-4E1AF80E1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91039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500"/>
                                  </p:stCondLst>
                                  <p:childTnLst>
                                    <p:set>
                                      <p:cBhvr>
                                        <p:cTn id="6" dur="1" fill="hold">
                                          <p:stCondLst>
                                            <p:cond delay="0"/>
                                          </p:stCondLst>
                                        </p:cTn>
                                        <p:tgtEl>
                                          <p:spTgt spid="221188"/>
                                        </p:tgtEl>
                                        <p:attrNameLst>
                                          <p:attrName>style.visibility</p:attrName>
                                        </p:attrNameLst>
                                      </p:cBhvr>
                                      <p:to>
                                        <p:strVal val="visible"/>
                                      </p:to>
                                    </p:set>
                                    <p:animEffect transition="in" filter="box(out)">
                                      <p:cBhvr>
                                        <p:cTn id="7" dur="1000"/>
                                        <p:tgtEl>
                                          <p:spTgt spid="221188"/>
                                        </p:tgtEl>
                                      </p:cBhvr>
                                    </p:animEffect>
                                  </p:childTnLst>
                                </p:cTn>
                              </p:par>
                            </p:childTnLst>
                          </p:cTn>
                        </p:par>
                        <p:par>
                          <p:cTn id="8" fill="hold" nodeType="afterGroup">
                            <p:stCondLst>
                              <p:cond delay="1500"/>
                            </p:stCondLst>
                            <p:childTnLst>
                              <p:par>
                                <p:cTn id="9" presetID="22" presetClass="entr" presetSubtype="1" fill="hold" nodeType="afterEffect">
                                  <p:stCondLst>
                                    <p:cond delay="1500"/>
                                  </p:stCondLst>
                                  <p:childTnLst>
                                    <p:set>
                                      <p:cBhvr>
                                        <p:cTn id="10" dur="1" fill="hold">
                                          <p:stCondLst>
                                            <p:cond delay="0"/>
                                          </p:stCondLst>
                                        </p:cTn>
                                        <p:tgtEl>
                                          <p:spTgt spid="221191">
                                            <p:txEl>
                                              <p:pRg st="0" end="0"/>
                                            </p:txEl>
                                          </p:spTgt>
                                        </p:tgtEl>
                                        <p:attrNameLst>
                                          <p:attrName>style.visibility</p:attrName>
                                        </p:attrNameLst>
                                      </p:cBhvr>
                                      <p:to>
                                        <p:strVal val="visible"/>
                                      </p:to>
                                    </p:set>
                                    <p:animEffect transition="in" filter="wipe(up)">
                                      <p:cBhvr>
                                        <p:cTn id="11" dur="1000"/>
                                        <p:tgtEl>
                                          <p:spTgt spid="221191">
                                            <p:txEl>
                                              <p:pRg st="0" end="0"/>
                                            </p:txEl>
                                          </p:spTgt>
                                        </p:tgtEl>
                                      </p:cBhvr>
                                    </p:animEffect>
                                  </p:childTnLst>
                                </p:cTn>
                              </p:par>
                            </p:childTnLst>
                          </p:cTn>
                        </p:par>
                        <p:par>
                          <p:cTn id="12" fill="hold">
                            <p:stCondLst>
                              <p:cond delay="4000"/>
                            </p:stCondLst>
                            <p:childTnLst>
                              <p:par>
                                <p:cTn id="13" presetID="22" presetClass="entr" presetSubtype="1" fill="hold" nodeType="afterEffect">
                                  <p:stCondLst>
                                    <p:cond delay="1500"/>
                                  </p:stCondLst>
                                  <p:childTnLst>
                                    <p:set>
                                      <p:cBhvr>
                                        <p:cTn id="14" dur="1" fill="hold">
                                          <p:stCondLst>
                                            <p:cond delay="0"/>
                                          </p:stCondLst>
                                        </p:cTn>
                                        <p:tgtEl>
                                          <p:spTgt spid="221191">
                                            <p:txEl>
                                              <p:pRg st="1" end="1"/>
                                            </p:txEl>
                                          </p:spTgt>
                                        </p:tgtEl>
                                        <p:attrNameLst>
                                          <p:attrName>style.visibility</p:attrName>
                                        </p:attrNameLst>
                                      </p:cBhvr>
                                      <p:to>
                                        <p:strVal val="visible"/>
                                      </p:to>
                                    </p:set>
                                    <p:animEffect transition="in" filter="wipe(up)">
                                      <p:cBhvr>
                                        <p:cTn id="15" dur="1000"/>
                                        <p:tgtEl>
                                          <p:spTgt spid="221191">
                                            <p:txEl>
                                              <p:pRg st="1" end="1"/>
                                            </p:txEl>
                                          </p:spTgt>
                                        </p:tgtEl>
                                      </p:cBhvr>
                                    </p:animEffect>
                                  </p:childTnLst>
                                </p:cTn>
                              </p:par>
                            </p:childTnLst>
                          </p:cTn>
                        </p:par>
                        <p:par>
                          <p:cTn id="16" fill="hold">
                            <p:stCondLst>
                              <p:cond delay="6500"/>
                            </p:stCondLst>
                            <p:childTnLst>
                              <p:par>
                                <p:cTn id="17" presetID="22" presetClass="entr" presetSubtype="1" fill="hold" nodeType="afterEffect">
                                  <p:stCondLst>
                                    <p:cond delay="1500"/>
                                  </p:stCondLst>
                                  <p:childTnLst>
                                    <p:set>
                                      <p:cBhvr>
                                        <p:cTn id="18" dur="1" fill="hold">
                                          <p:stCondLst>
                                            <p:cond delay="0"/>
                                          </p:stCondLst>
                                        </p:cTn>
                                        <p:tgtEl>
                                          <p:spTgt spid="221191">
                                            <p:txEl>
                                              <p:pRg st="2" end="2"/>
                                            </p:txEl>
                                          </p:spTgt>
                                        </p:tgtEl>
                                        <p:attrNameLst>
                                          <p:attrName>style.visibility</p:attrName>
                                        </p:attrNameLst>
                                      </p:cBhvr>
                                      <p:to>
                                        <p:strVal val="visible"/>
                                      </p:to>
                                    </p:set>
                                    <p:animEffect transition="in" filter="wipe(up)">
                                      <p:cBhvr>
                                        <p:cTn id="19" dur="1000"/>
                                        <p:tgtEl>
                                          <p:spTgt spid="221191">
                                            <p:txEl>
                                              <p:pRg st="2" end="2"/>
                                            </p:txEl>
                                          </p:spTgt>
                                        </p:tgtEl>
                                      </p:cBhvr>
                                    </p:animEffect>
                                  </p:childTnLst>
                                </p:cTn>
                              </p:par>
                            </p:childTnLst>
                          </p:cTn>
                        </p:par>
                        <p:par>
                          <p:cTn id="20" fill="hold">
                            <p:stCondLst>
                              <p:cond delay="9000"/>
                            </p:stCondLst>
                            <p:childTnLst>
                              <p:par>
                                <p:cTn id="21" presetID="22" presetClass="entr" presetSubtype="1" fill="hold" nodeType="afterEffect">
                                  <p:stCondLst>
                                    <p:cond delay="1500"/>
                                  </p:stCondLst>
                                  <p:childTnLst>
                                    <p:set>
                                      <p:cBhvr>
                                        <p:cTn id="22" dur="1" fill="hold">
                                          <p:stCondLst>
                                            <p:cond delay="0"/>
                                          </p:stCondLst>
                                        </p:cTn>
                                        <p:tgtEl>
                                          <p:spTgt spid="221191">
                                            <p:txEl>
                                              <p:pRg st="3" end="3"/>
                                            </p:txEl>
                                          </p:spTgt>
                                        </p:tgtEl>
                                        <p:attrNameLst>
                                          <p:attrName>style.visibility</p:attrName>
                                        </p:attrNameLst>
                                      </p:cBhvr>
                                      <p:to>
                                        <p:strVal val="visible"/>
                                      </p:to>
                                    </p:set>
                                    <p:animEffect transition="in" filter="wipe(up)">
                                      <p:cBhvr>
                                        <p:cTn id="23" dur="1000"/>
                                        <p:tgtEl>
                                          <p:spTgt spid="221191">
                                            <p:txEl>
                                              <p:pRg st="3" end="3"/>
                                            </p:txEl>
                                          </p:spTgt>
                                        </p:tgtEl>
                                      </p:cBhvr>
                                    </p:animEffect>
                                  </p:childTnLst>
                                </p:cTn>
                              </p:par>
                            </p:childTnLst>
                          </p:cTn>
                        </p:par>
                        <p:par>
                          <p:cTn id="24" fill="hold">
                            <p:stCondLst>
                              <p:cond delay="11500"/>
                            </p:stCondLst>
                            <p:childTnLst>
                              <p:par>
                                <p:cTn id="25" presetID="22" presetClass="entr" presetSubtype="1" fill="hold" nodeType="afterEffect">
                                  <p:stCondLst>
                                    <p:cond delay="1500"/>
                                  </p:stCondLst>
                                  <p:childTnLst>
                                    <p:set>
                                      <p:cBhvr>
                                        <p:cTn id="26" dur="1" fill="hold">
                                          <p:stCondLst>
                                            <p:cond delay="0"/>
                                          </p:stCondLst>
                                        </p:cTn>
                                        <p:tgtEl>
                                          <p:spTgt spid="221191">
                                            <p:txEl>
                                              <p:pRg st="4" end="4"/>
                                            </p:txEl>
                                          </p:spTgt>
                                        </p:tgtEl>
                                        <p:attrNameLst>
                                          <p:attrName>style.visibility</p:attrName>
                                        </p:attrNameLst>
                                      </p:cBhvr>
                                      <p:to>
                                        <p:strVal val="visible"/>
                                      </p:to>
                                    </p:set>
                                    <p:animEffect transition="in" filter="wipe(up)">
                                      <p:cBhvr>
                                        <p:cTn id="27" dur="1000"/>
                                        <p:tgtEl>
                                          <p:spTgt spid="221191">
                                            <p:txEl>
                                              <p:pRg st="4" end="4"/>
                                            </p:txEl>
                                          </p:spTgt>
                                        </p:tgtEl>
                                      </p:cBhvr>
                                    </p:animEffect>
                                  </p:childTnLst>
                                </p:cTn>
                              </p:par>
                            </p:childTnLst>
                          </p:cTn>
                        </p:par>
                        <p:par>
                          <p:cTn id="28" fill="hold">
                            <p:stCondLst>
                              <p:cond delay="14000"/>
                            </p:stCondLst>
                            <p:childTnLst>
                              <p:par>
                                <p:cTn id="29" presetID="22" presetClass="entr" presetSubtype="1" fill="hold" nodeType="afterEffect">
                                  <p:stCondLst>
                                    <p:cond delay="1500"/>
                                  </p:stCondLst>
                                  <p:childTnLst>
                                    <p:set>
                                      <p:cBhvr>
                                        <p:cTn id="30" dur="1" fill="hold">
                                          <p:stCondLst>
                                            <p:cond delay="0"/>
                                          </p:stCondLst>
                                        </p:cTn>
                                        <p:tgtEl>
                                          <p:spTgt spid="221191">
                                            <p:txEl>
                                              <p:pRg st="5" end="5"/>
                                            </p:txEl>
                                          </p:spTgt>
                                        </p:tgtEl>
                                        <p:attrNameLst>
                                          <p:attrName>style.visibility</p:attrName>
                                        </p:attrNameLst>
                                      </p:cBhvr>
                                      <p:to>
                                        <p:strVal val="visible"/>
                                      </p:to>
                                    </p:set>
                                    <p:animEffect transition="in" filter="wipe(up)">
                                      <p:cBhvr>
                                        <p:cTn id="31" dur="1000"/>
                                        <p:tgtEl>
                                          <p:spTgt spid="221191">
                                            <p:txEl>
                                              <p:pRg st="5" end="5"/>
                                            </p:txEl>
                                          </p:spTgt>
                                        </p:tgtEl>
                                      </p:cBhvr>
                                    </p:animEffect>
                                  </p:childTnLst>
                                </p:cTn>
                              </p:par>
                            </p:childTnLst>
                          </p:cTn>
                        </p:par>
                        <p:par>
                          <p:cTn id="32" fill="hold">
                            <p:stCondLst>
                              <p:cond delay="16500"/>
                            </p:stCondLst>
                            <p:childTnLst>
                              <p:par>
                                <p:cTn id="33" presetID="22" presetClass="entr" presetSubtype="1" fill="hold" nodeType="afterEffect">
                                  <p:stCondLst>
                                    <p:cond delay="1500"/>
                                  </p:stCondLst>
                                  <p:childTnLst>
                                    <p:set>
                                      <p:cBhvr>
                                        <p:cTn id="34" dur="1" fill="hold">
                                          <p:stCondLst>
                                            <p:cond delay="0"/>
                                          </p:stCondLst>
                                        </p:cTn>
                                        <p:tgtEl>
                                          <p:spTgt spid="221191">
                                            <p:txEl>
                                              <p:pRg st="6" end="6"/>
                                            </p:txEl>
                                          </p:spTgt>
                                        </p:tgtEl>
                                        <p:attrNameLst>
                                          <p:attrName>style.visibility</p:attrName>
                                        </p:attrNameLst>
                                      </p:cBhvr>
                                      <p:to>
                                        <p:strVal val="visible"/>
                                      </p:to>
                                    </p:set>
                                    <p:animEffect transition="in" filter="wipe(up)">
                                      <p:cBhvr>
                                        <p:cTn id="35" dur="1000"/>
                                        <p:tgtEl>
                                          <p:spTgt spid="221191">
                                            <p:txEl>
                                              <p:pRg st="6" end="6"/>
                                            </p:txEl>
                                          </p:spTgt>
                                        </p:tgtEl>
                                      </p:cBhvr>
                                    </p:animEffect>
                                  </p:childTnLst>
                                </p:cTn>
                              </p:par>
                            </p:childTnLst>
                          </p:cTn>
                        </p:par>
                        <p:par>
                          <p:cTn id="36" fill="hold">
                            <p:stCondLst>
                              <p:cond delay="19000"/>
                            </p:stCondLst>
                            <p:childTnLst>
                              <p:par>
                                <p:cTn id="37" presetID="22" presetClass="entr" presetSubtype="1" fill="hold" nodeType="afterEffect">
                                  <p:stCondLst>
                                    <p:cond delay="1500"/>
                                  </p:stCondLst>
                                  <p:childTnLst>
                                    <p:set>
                                      <p:cBhvr>
                                        <p:cTn id="38" dur="1" fill="hold">
                                          <p:stCondLst>
                                            <p:cond delay="0"/>
                                          </p:stCondLst>
                                        </p:cTn>
                                        <p:tgtEl>
                                          <p:spTgt spid="221191">
                                            <p:txEl>
                                              <p:pRg st="7" end="7"/>
                                            </p:txEl>
                                          </p:spTgt>
                                        </p:tgtEl>
                                        <p:attrNameLst>
                                          <p:attrName>style.visibility</p:attrName>
                                        </p:attrNameLst>
                                      </p:cBhvr>
                                      <p:to>
                                        <p:strVal val="visible"/>
                                      </p:to>
                                    </p:set>
                                    <p:animEffect transition="in" filter="wipe(up)">
                                      <p:cBhvr>
                                        <p:cTn id="39" dur="1000"/>
                                        <p:tgtEl>
                                          <p:spTgt spid="221191">
                                            <p:txEl>
                                              <p:pRg st="7" end="7"/>
                                            </p:txEl>
                                          </p:spTgt>
                                        </p:tgtEl>
                                      </p:cBhvr>
                                    </p:animEffect>
                                  </p:childTnLst>
                                </p:cTn>
                              </p:par>
                            </p:childTnLst>
                          </p:cTn>
                        </p:par>
                        <p:par>
                          <p:cTn id="40" fill="hold">
                            <p:stCondLst>
                              <p:cond delay="21500"/>
                            </p:stCondLst>
                            <p:childTnLst>
                              <p:par>
                                <p:cTn id="41" presetID="22" presetClass="entr" presetSubtype="1" fill="hold" nodeType="afterEffect">
                                  <p:stCondLst>
                                    <p:cond delay="1500"/>
                                  </p:stCondLst>
                                  <p:childTnLst>
                                    <p:set>
                                      <p:cBhvr>
                                        <p:cTn id="42" dur="1" fill="hold">
                                          <p:stCondLst>
                                            <p:cond delay="0"/>
                                          </p:stCondLst>
                                        </p:cTn>
                                        <p:tgtEl>
                                          <p:spTgt spid="221191">
                                            <p:txEl>
                                              <p:pRg st="8" end="8"/>
                                            </p:txEl>
                                          </p:spTgt>
                                        </p:tgtEl>
                                        <p:attrNameLst>
                                          <p:attrName>style.visibility</p:attrName>
                                        </p:attrNameLst>
                                      </p:cBhvr>
                                      <p:to>
                                        <p:strVal val="visible"/>
                                      </p:to>
                                    </p:set>
                                    <p:animEffect transition="in" filter="wipe(up)">
                                      <p:cBhvr>
                                        <p:cTn id="43" dur="1000"/>
                                        <p:tgtEl>
                                          <p:spTgt spid="221191">
                                            <p:txEl>
                                              <p:pRg st="8" end="8"/>
                                            </p:txEl>
                                          </p:spTgt>
                                        </p:tgtEl>
                                      </p:cBhvr>
                                    </p:animEffect>
                                  </p:childTnLst>
                                </p:cTn>
                              </p:par>
                            </p:childTnLst>
                          </p:cTn>
                        </p:par>
                        <p:par>
                          <p:cTn id="44" fill="hold" nodeType="afterGroup">
                            <p:stCondLst>
                              <p:cond delay="24000"/>
                            </p:stCondLst>
                            <p:childTnLst>
                              <p:par>
                                <p:cTn id="45" presetID="22" presetClass="entr" presetSubtype="1" fill="hold" nodeType="afterEffect">
                                  <p:stCondLst>
                                    <p:cond delay="1500"/>
                                  </p:stCondLst>
                                  <p:childTnLst>
                                    <p:set>
                                      <p:cBhvr>
                                        <p:cTn id="46" dur="1" fill="hold">
                                          <p:stCondLst>
                                            <p:cond delay="0"/>
                                          </p:stCondLst>
                                        </p:cTn>
                                        <p:tgtEl>
                                          <p:spTgt spid="221191">
                                            <p:txEl>
                                              <p:charRg st="117" end="117"/>
                                            </p:txEl>
                                          </p:spTgt>
                                        </p:tgtEl>
                                        <p:attrNameLst>
                                          <p:attrName>style.visibility</p:attrName>
                                        </p:attrNameLst>
                                      </p:cBhvr>
                                      <p:to>
                                        <p:strVal val="visible"/>
                                      </p:to>
                                    </p:set>
                                    <p:animEffect transition="in" filter="wipe(up)">
                                      <p:cBhvr>
                                        <p:cTn id="47" dur="1000"/>
                                        <p:tgtEl>
                                          <p:spTgt spid="221191">
                                            <p:txEl>
                                              <p:charRg st="117" end="117"/>
                                            </p:txEl>
                                          </p:spTgt>
                                        </p:tgtEl>
                                      </p:cBhvr>
                                    </p:animEffect>
                                  </p:childTnLst>
                                </p:cTn>
                              </p:par>
                            </p:childTnLst>
                          </p:cTn>
                        </p:par>
                        <p:par>
                          <p:cTn id="48" fill="hold" nodeType="afterGroup">
                            <p:stCondLst>
                              <p:cond delay="26500"/>
                            </p:stCondLst>
                            <p:childTnLst>
                              <p:par>
                                <p:cTn id="49" presetID="22" presetClass="entr" presetSubtype="1" fill="hold" nodeType="afterEffect">
                                  <p:stCondLst>
                                    <p:cond delay="1500"/>
                                  </p:stCondLst>
                                  <p:childTnLst>
                                    <p:set>
                                      <p:cBhvr>
                                        <p:cTn id="50" dur="1" fill="hold">
                                          <p:stCondLst>
                                            <p:cond delay="0"/>
                                          </p:stCondLst>
                                        </p:cTn>
                                        <p:tgtEl>
                                          <p:spTgt spid="221191">
                                            <p:txEl>
                                              <p:charRg st="117" end="117"/>
                                            </p:txEl>
                                          </p:spTgt>
                                        </p:tgtEl>
                                        <p:attrNameLst>
                                          <p:attrName>style.visibility</p:attrName>
                                        </p:attrNameLst>
                                      </p:cBhvr>
                                      <p:to>
                                        <p:strVal val="visible"/>
                                      </p:to>
                                    </p:set>
                                    <p:animEffect transition="in" filter="wipe(up)">
                                      <p:cBhvr>
                                        <p:cTn id="51" dur="1000"/>
                                        <p:tgtEl>
                                          <p:spTgt spid="221191">
                                            <p:txEl>
                                              <p:charRg st="117" end="117"/>
                                            </p:txEl>
                                          </p:spTgt>
                                        </p:tgtEl>
                                      </p:cBhvr>
                                    </p:animEffect>
                                  </p:childTnLst>
                                </p:cTn>
                              </p:par>
                            </p:childTnLst>
                          </p:cTn>
                        </p:par>
                        <p:par>
                          <p:cTn id="52" fill="hold" nodeType="afterGroup">
                            <p:stCondLst>
                              <p:cond delay="29000"/>
                            </p:stCondLst>
                            <p:childTnLst>
                              <p:par>
                                <p:cTn id="53" presetID="22" presetClass="entr" presetSubtype="1" fill="hold" nodeType="afterEffect">
                                  <p:stCondLst>
                                    <p:cond delay="1500"/>
                                  </p:stCondLst>
                                  <p:childTnLst>
                                    <p:set>
                                      <p:cBhvr>
                                        <p:cTn id="54" dur="1" fill="hold">
                                          <p:stCondLst>
                                            <p:cond delay="0"/>
                                          </p:stCondLst>
                                        </p:cTn>
                                        <p:tgtEl>
                                          <p:spTgt spid="221191">
                                            <p:txEl>
                                              <p:charRg st="117" end="117"/>
                                            </p:txEl>
                                          </p:spTgt>
                                        </p:tgtEl>
                                        <p:attrNameLst>
                                          <p:attrName>style.visibility</p:attrName>
                                        </p:attrNameLst>
                                      </p:cBhvr>
                                      <p:to>
                                        <p:strVal val="visible"/>
                                      </p:to>
                                    </p:set>
                                    <p:animEffect transition="in" filter="wipe(up)">
                                      <p:cBhvr>
                                        <p:cTn id="55" dur="1000"/>
                                        <p:tgtEl>
                                          <p:spTgt spid="221191">
                                            <p:txEl>
                                              <p:charRg st="117" end="117"/>
                                            </p:txEl>
                                          </p:spTgt>
                                        </p:tgtEl>
                                      </p:cBhvr>
                                    </p:animEffect>
                                  </p:childTnLst>
                                </p:cTn>
                              </p:par>
                            </p:childTnLst>
                          </p:cTn>
                        </p:par>
                        <p:par>
                          <p:cTn id="56" fill="hold" nodeType="afterGroup">
                            <p:stCondLst>
                              <p:cond delay="31500"/>
                            </p:stCondLst>
                            <p:childTnLst>
                              <p:par>
                                <p:cTn id="57" presetID="22" presetClass="entr" presetSubtype="1" fill="hold" nodeType="afterEffect">
                                  <p:stCondLst>
                                    <p:cond delay="1500"/>
                                  </p:stCondLst>
                                  <p:childTnLst>
                                    <p:set>
                                      <p:cBhvr>
                                        <p:cTn id="58" dur="1" fill="hold">
                                          <p:stCondLst>
                                            <p:cond delay="0"/>
                                          </p:stCondLst>
                                        </p:cTn>
                                        <p:tgtEl>
                                          <p:spTgt spid="221191">
                                            <p:txEl>
                                              <p:charRg st="117" end="117"/>
                                            </p:txEl>
                                          </p:spTgt>
                                        </p:tgtEl>
                                        <p:attrNameLst>
                                          <p:attrName>style.visibility</p:attrName>
                                        </p:attrNameLst>
                                      </p:cBhvr>
                                      <p:to>
                                        <p:strVal val="visible"/>
                                      </p:to>
                                    </p:set>
                                    <p:animEffect transition="in" filter="wipe(up)">
                                      <p:cBhvr>
                                        <p:cTn id="59" dur="1000"/>
                                        <p:tgtEl>
                                          <p:spTgt spid="221191">
                                            <p:txEl>
                                              <p:charRg st="117" end="117"/>
                                            </p:txEl>
                                          </p:spTgt>
                                        </p:tgtEl>
                                      </p:cBhvr>
                                    </p:animEffect>
                                  </p:childTnLst>
                                </p:cTn>
                              </p:par>
                            </p:childTnLst>
                          </p:cTn>
                        </p:par>
                        <p:par>
                          <p:cTn id="60" fill="hold" nodeType="afterGroup">
                            <p:stCondLst>
                              <p:cond delay="34000"/>
                            </p:stCondLst>
                            <p:childTnLst>
                              <p:par>
                                <p:cTn id="61" presetID="22" presetClass="entr" presetSubtype="1" fill="hold" nodeType="afterEffect">
                                  <p:stCondLst>
                                    <p:cond delay="1500"/>
                                  </p:stCondLst>
                                  <p:childTnLst>
                                    <p:set>
                                      <p:cBhvr>
                                        <p:cTn id="62" dur="1" fill="hold">
                                          <p:stCondLst>
                                            <p:cond delay="0"/>
                                          </p:stCondLst>
                                        </p:cTn>
                                        <p:tgtEl>
                                          <p:spTgt spid="221191">
                                            <p:txEl>
                                              <p:charRg st="117" end="117"/>
                                            </p:txEl>
                                          </p:spTgt>
                                        </p:tgtEl>
                                        <p:attrNameLst>
                                          <p:attrName>style.visibility</p:attrName>
                                        </p:attrNameLst>
                                      </p:cBhvr>
                                      <p:to>
                                        <p:strVal val="visible"/>
                                      </p:to>
                                    </p:set>
                                    <p:animEffect transition="in" filter="wipe(up)">
                                      <p:cBhvr>
                                        <p:cTn id="63" dur="1000"/>
                                        <p:tgtEl>
                                          <p:spTgt spid="221191">
                                            <p:txEl>
                                              <p:charRg st="117" end="117"/>
                                            </p:txEl>
                                          </p:spTgt>
                                        </p:tgtEl>
                                      </p:cBhvr>
                                    </p:animEffect>
                                  </p:childTnLst>
                                </p:cTn>
                              </p:par>
                            </p:childTnLst>
                          </p:cTn>
                        </p:par>
                        <p:par>
                          <p:cTn id="64" fill="hold" nodeType="afterGroup">
                            <p:stCondLst>
                              <p:cond delay="36500"/>
                            </p:stCondLst>
                            <p:childTnLst>
                              <p:par>
                                <p:cTn id="65" presetID="22" presetClass="entr" presetSubtype="1" fill="hold" nodeType="afterEffect">
                                  <p:stCondLst>
                                    <p:cond delay="1500"/>
                                  </p:stCondLst>
                                  <p:childTnLst>
                                    <p:set>
                                      <p:cBhvr>
                                        <p:cTn id="66" dur="1" fill="hold">
                                          <p:stCondLst>
                                            <p:cond delay="0"/>
                                          </p:stCondLst>
                                        </p:cTn>
                                        <p:tgtEl>
                                          <p:spTgt spid="221191">
                                            <p:txEl>
                                              <p:charRg st="117" end="117"/>
                                            </p:txEl>
                                          </p:spTgt>
                                        </p:tgtEl>
                                        <p:attrNameLst>
                                          <p:attrName>style.visibility</p:attrName>
                                        </p:attrNameLst>
                                      </p:cBhvr>
                                      <p:to>
                                        <p:strVal val="visible"/>
                                      </p:to>
                                    </p:set>
                                    <p:animEffect transition="in" filter="wipe(up)">
                                      <p:cBhvr>
                                        <p:cTn id="67" dur="1000"/>
                                        <p:tgtEl>
                                          <p:spTgt spid="221191">
                                            <p:txEl>
                                              <p:charRg st="117" end="1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a:extLst>
              <a:ext uri="{FF2B5EF4-FFF2-40B4-BE49-F238E27FC236}">
                <a16:creationId xmlns:a16="http://schemas.microsoft.com/office/drawing/2014/main" id="{D18A278D-90B1-474D-BE8B-75CBF500A5C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2BBBCF4B-9312-47AC-B02A-07F1FC917251}" type="slidenum">
              <a:rPr lang="en-US" altLang="en-US" sz="1000" smtClean="0"/>
              <a:pPr>
                <a:spcBef>
                  <a:spcPct val="0"/>
                </a:spcBef>
                <a:buClrTx/>
                <a:buFontTx/>
                <a:buNone/>
              </a:pPr>
              <a:t>6</a:t>
            </a:fld>
            <a:endParaRPr lang="en-US" altLang="en-US" sz="1000"/>
          </a:p>
        </p:txBody>
      </p:sp>
      <p:pic>
        <p:nvPicPr>
          <p:cNvPr id="3" name="Picture 2">
            <a:extLst>
              <a:ext uri="{FF2B5EF4-FFF2-40B4-BE49-F238E27FC236}">
                <a16:creationId xmlns:a16="http://schemas.microsoft.com/office/drawing/2014/main" id="{3F3C7A6B-5A01-48CD-85E3-9331F42C23DA}"/>
              </a:ext>
            </a:extLst>
          </p:cNvPr>
          <p:cNvPicPr>
            <a:picLocks noChangeAspect="1"/>
          </p:cNvPicPr>
          <p:nvPr/>
        </p:nvPicPr>
        <p:blipFill>
          <a:blip r:embed="rId2"/>
          <a:stretch>
            <a:fillRect/>
          </a:stretch>
        </p:blipFill>
        <p:spPr>
          <a:xfrm>
            <a:off x="2309913" y="0"/>
            <a:ext cx="4524173" cy="6263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Slide Number Placeholder 3">
            <a:extLst>
              <a:ext uri="{FF2B5EF4-FFF2-40B4-BE49-F238E27FC236}">
                <a16:creationId xmlns:a16="http://schemas.microsoft.com/office/drawing/2014/main" id="{08FE0903-E8A5-4FD9-90E9-BEBAD507E0B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5E9E6C95-76B6-48D3-A7FD-3FDE42C69505}" type="slidenum">
              <a:rPr lang="en-US" altLang="en-US" sz="1000" smtClean="0"/>
              <a:pPr>
                <a:spcBef>
                  <a:spcPct val="0"/>
                </a:spcBef>
                <a:buClrTx/>
                <a:buFontTx/>
                <a:buNone/>
              </a:pPr>
              <a:t>7</a:t>
            </a:fld>
            <a:endParaRPr lang="en-US" altLang="en-US" sz="1000"/>
          </a:p>
        </p:txBody>
      </p:sp>
      <p:sp>
        <p:nvSpPr>
          <p:cNvPr id="195587" name="Text Box 3">
            <a:extLst>
              <a:ext uri="{FF2B5EF4-FFF2-40B4-BE49-F238E27FC236}">
                <a16:creationId xmlns:a16="http://schemas.microsoft.com/office/drawing/2014/main" id="{9A45DCA0-E175-4030-9E5C-F7C7EA9FFC53}"/>
              </a:ext>
            </a:extLst>
          </p:cNvPr>
          <p:cNvSpPr txBox="1">
            <a:spLocks noChangeArrowheads="1"/>
          </p:cNvSpPr>
          <p:nvPr/>
        </p:nvSpPr>
        <p:spPr bwMode="auto">
          <a:xfrm>
            <a:off x="914400" y="76200"/>
            <a:ext cx="7467600" cy="477838"/>
          </a:xfrm>
          <a:prstGeom prst="rect">
            <a:avLst/>
          </a:prstGeom>
          <a:noFill/>
          <a:ln w="9525">
            <a:noFill/>
            <a:miter lim="800000"/>
            <a:headEnd/>
            <a:tailEnd/>
          </a:ln>
          <a:effectLst/>
        </p:spPr>
        <p:txBody>
          <a:bodyPr>
            <a:spAutoFit/>
          </a:bodyPr>
          <a:lstStyle/>
          <a:p>
            <a:pPr algn="ctr" eaLnBrk="1" hangingPunct="1">
              <a:spcBef>
                <a:spcPct val="50000"/>
              </a:spcBef>
              <a:defRPr/>
            </a:pPr>
            <a:r>
              <a:rPr lang="en-US" sz="2500" dirty="0">
                <a:solidFill>
                  <a:srgbClr val="00B050"/>
                </a:solidFill>
                <a:effectLst>
                  <a:outerShdw blurRad="38100" dist="38100" dir="2700000" algn="tl">
                    <a:srgbClr val="C0C0C0"/>
                  </a:outerShdw>
                </a:effectLst>
                <a:latin typeface="Arial" charset="0"/>
                <a:cs typeface="+mn-cs"/>
              </a:rPr>
              <a:t>Instructions for the WIAA Libero Tracking Sheet</a:t>
            </a:r>
          </a:p>
        </p:txBody>
      </p:sp>
      <p:pic>
        <p:nvPicPr>
          <p:cNvPr id="195603" name="Picture 19" descr="Vball9">
            <a:extLst>
              <a:ext uri="{FF2B5EF4-FFF2-40B4-BE49-F238E27FC236}">
                <a16:creationId xmlns:a16="http://schemas.microsoft.com/office/drawing/2014/main" id="{9AAD7E12-E5F7-440A-BC44-CED1539925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21">
            <a:extLst>
              <a:ext uri="{FF2B5EF4-FFF2-40B4-BE49-F238E27FC236}">
                <a16:creationId xmlns:a16="http://schemas.microsoft.com/office/drawing/2014/main" id="{979ED4CA-EC10-44D3-AA7C-6183184B9D3D}"/>
              </a:ext>
            </a:extLst>
          </p:cNvPr>
          <p:cNvSpPr txBox="1">
            <a:spLocks noChangeArrowheads="1"/>
          </p:cNvSpPr>
          <p:nvPr/>
        </p:nvSpPr>
        <p:spPr bwMode="auto">
          <a:xfrm>
            <a:off x="244475" y="666750"/>
            <a:ext cx="865505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600" dirty="0">
                <a:latin typeface="Arial Narrow" panose="020B0606020202030204" pitchFamily="34" charset="0"/>
              </a:rPr>
              <a:t>PRE-MATCH</a:t>
            </a:r>
          </a:p>
          <a:p>
            <a:pPr eaLnBrk="1" hangingPunct="1">
              <a:spcBef>
                <a:spcPct val="0"/>
              </a:spcBef>
              <a:buClrTx/>
              <a:buFontTx/>
              <a:buNone/>
            </a:pPr>
            <a:r>
              <a:rPr lang="en-US" altLang="en-US" sz="1600" dirty="0">
                <a:latin typeface="Arial Narrow" panose="020B0606020202030204" pitchFamily="34" charset="0"/>
              </a:rPr>
              <a:t>   &gt;</a:t>
            </a:r>
            <a:r>
              <a:rPr lang="en-US" altLang="en-US" sz="1600" b="0" dirty="0">
                <a:latin typeface="Arial Narrow" panose="020B0606020202030204" pitchFamily="34" charset="0"/>
              </a:rPr>
              <a:t>  Write team names </a:t>
            </a:r>
            <a:r>
              <a:rPr lang="en-US" altLang="en-US" sz="1600" b="0" i="1" dirty="0">
                <a:latin typeface="Arial Narrow" panose="020B0606020202030204" pitchFamily="34" charset="0"/>
              </a:rPr>
              <a:t>on the correct serving side (based on how you are viewing the court)</a:t>
            </a:r>
            <a:endParaRPr lang="en-US" altLang="en-US" sz="1600" b="0" dirty="0">
              <a:latin typeface="Arial Narrow" panose="020B0606020202030204" pitchFamily="34" charset="0"/>
            </a:endParaRP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Fill in starting player numbers, by serving order, for each team, under the “SP” column (captains with a “c”)</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Record the libero number for the set in the appropriate area</a:t>
            </a:r>
          </a:p>
          <a:p>
            <a:pPr eaLnBrk="1" hangingPunct="1">
              <a:spcBef>
                <a:spcPct val="0"/>
              </a:spcBef>
              <a:buClrTx/>
              <a:buFontTx/>
              <a:buNone/>
            </a:pPr>
            <a:br>
              <a:rPr lang="en-US" altLang="en-US" sz="1600" b="0" dirty="0">
                <a:latin typeface="Arial Narrow" panose="020B0606020202030204" pitchFamily="34" charset="0"/>
              </a:rPr>
            </a:br>
            <a:r>
              <a:rPr lang="en-US" altLang="en-US" sz="1600" dirty="0">
                <a:latin typeface="Arial Narrow" panose="020B0606020202030204" pitchFamily="34" charset="0"/>
              </a:rPr>
              <a:t>DURING THE GAME</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Record </a:t>
            </a:r>
            <a:r>
              <a:rPr lang="en-US" altLang="en-US" sz="1600" dirty="0">
                <a:latin typeface="Arial Narrow" panose="020B0606020202030204" pitchFamily="34" charset="0"/>
              </a:rPr>
              <a:t>all </a:t>
            </a:r>
            <a:r>
              <a:rPr lang="en-US" altLang="en-US" sz="1600" b="0" dirty="0">
                <a:latin typeface="Arial Narrow" panose="020B0606020202030204" pitchFamily="34" charset="0"/>
              </a:rPr>
              <a:t>substitutions as they occur</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For official substitutes: </a:t>
            </a:r>
          </a:p>
          <a:p>
            <a:pPr eaLnBrk="1" hangingPunct="1">
              <a:spcBef>
                <a:spcPct val="0"/>
              </a:spcBef>
              <a:buClrTx/>
              <a:buFontTx/>
              <a:buNone/>
            </a:pPr>
            <a:r>
              <a:rPr lang="en-US" altLang="en-US" sz="1600" b="0" dirty="0">
                <a:latin typeface="Arial Narrow" panose="020B0606020202030204" pitchFamily="34" charset="0"/>
              </a:rPr>
              <a:t>	-strike out the player leaving with a single slash and write in the new player’s number on the line next 	to the struck out number; strike out the count for subs underneath</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For libero replacements: </a:t>
            </a:r>
          </a:p>
          <a:p>
            <a:pPr eaLnBrk="1" hangingPunct="1">
              <a:spcBef>
                <a:spcPct val="0"/>
              </a:spcBef>
              <a:buClrTx/>
              <a:buFontTx/>
              <a:buNone/>
            </a:pPr>
            <a:r>
              <a:rPr lang="en-US" altLang="en-US" sz="1600" b="0" i="1" dirty="0">
                <a:latin typeface="Arial Narrow" panose="020B0606020202030204" pitchFamily="34" charset="0"/>
              </a:rPr>
              <a:t>	-do not</a:t>
            </a:r>
            <a:r>
              <a:rPr lang="en-US" altLang="en-US" sz="1600" b="0" dirty="0">
                <a:latin typeface="Arial Narrow" panose="020B0606020202030204" pitchFamily="34" charset="0"/>
              </a:rPr>
              <a:t> strike out the player leaving for the libero; simply write an “L” next to the player number</a:t>
            </a:r>
          </a:p>
          <a:p>
            <a:pPr eaLnBrk="1" hangingPunct="1">
              <a:spcBef>
                <a:spcPct val="0"/>
              </a:spcBef>
              <a:buClrTx/>
              <a:buFontTx/>
              <a:buNone/>
            </a:pPr>
            <a:r>
              <a:rPr lang="en-US" altLang="en-US" sz="1600" b="0" dirty="0">
                <a:latin typeface="Arial Narrow" panose="020B0606020202030204" pitchFamily="34" charset="0"/>
              </a:rPr>
              <a:t>	-when the player comes back in for the libero, </a:t>
            </a:r>
            <a:r>
              <a:rPr lang="en-US" altLang="en-US" sz="1600" b="0" i="1" dirty="0">
                <a:latin typeface="Arial Narrow" panose="020B0606020202030204" pitchFamily="34" charset="0"/>
              </a:rPr>
              <a:t>do not</a:t>
            </a:r>
            <a:r>
              <a:rPr lang="en-US" altLang="en-US" sz="1600" b="0" dirty="0">
                <a:latin typeface="Arial Narrow" panose="020B0606020202030204" pitchFamily="34" charset="0"/>
              </a:rPr>
              <a:t> strike out the L, simply write the player number 	back in next to it</a:t>
            </a:r>
          </a:p>
          <a:p>
            <a:pPr eaLnBrk="1" hangingPunct="1">
              <a:spcBef>
                <a:spcPct val="0"/>
              </a:spcBef>
              <a:buClrTx/>
              <a:buFontTx/>
              <a:buNone/>
            </a:pPr>
            <a:r>
              <a:rPr lang="en-US" altLang="en-US" sz="1600" b="0" dirty="0">
                <a:latin typeface="Arial Narrow" panose="020B0606020202030204" pitchFamily="34" charset="0"/>
              </a:rPr>
              <a:t>	- you can check that correct libero replacements have been made because each one will be “#L#” </a:t>
            </a:r>
          </a:p>
          <a:p>
            <a:pPr eaLnBrk="1" hangingPunct="1">
              <a:spcBef>
                <a:spcPct val="0"/>
              </a:spcBef>
              <a:buClrTx/>
              <a:buFontTx/>
              <a:buNone/>
            </a:pPr>
            <a:r>
              <a:rPr lang="en-US" altLang="en-US" sz="1600" b="0" dirty="0">
                <a:latin typeface="Arial Narrow" panose="020B0606020202030204" pitchFamily="34" charset="0"/>
              </a:rPr>
              <a:t>	(i.e. - 3L3; if you have 3L5, it’s possible there was a mistaken replacement)</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For the libero double switch:</a:t>
            </a:r>
          </a:p>
          <a:p>
            <a:pPr eaLnBrk="1" hangingPunct="1">
              <a:spcBef>
                <a:spcPct val="0"/>
              </a:spcBef>
              <a:buClrTx/>
              <a:buFontTx/>
              <a:buNone/>
            </a:pPr>
            <a:r>
              <a:rPr lang="en-US" altLang="en-US" sz="1600" b="0" dirty="0">
                <a:latin typeface="Arial Narrow" panose="020B0606020202030204" pitchFamily="34" charset="0"/>
              </a:rPr>
              <a:t>	-if two players who are not the libero switch behind the attack line, that is a libero double switch; the 	player going in is going in for the libero, and the libero is going in for the player leaving</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make sure you record both replacements</a:t>
            </a:r>
            <a:r>
              <a:rPr lang="en-US" altLang="en-US" sz="1600" b="0" dirty="0">
                <a:latin typeface="Arial Narrow" panose="020B0606020202030204" pitchFamily="34" charset="0"/>
              </a:rPr>
              <a:t> – put the player going in for the libero back in where the 	libero is currently marked, and then put the libero in for the player who came out (and is up to serve)</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Put a triangle around the number of the position the libero serves in (if they serve)</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To help the scorekeeper, you should make a tally in the column labeled “S” for each time that 	serving position comes up; this helps keep track of the serving order and can help you with the double 	switch as well (it should always occur when the position the libero serves in comes up)</a:t>
            </a:r>
            <a:endParaRPr lang="en-US" altLang="en-US" sz="1600" dirty="0">
              <a:latin typeface="Arial Narrow" panose="020B0606020202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95603"/>
                                        </p:tgtEl>
                                        <p:attrNameLst>
                                          <p:attrName>style.visibility</p:attrName>
                                        </p:attrNameLst>
                                      </p:cBhvr>
                                      <p:to>
                                        <p:strVal val="visible"/>
                                      </p:to>
                                    </p:set>
                                    <p:animEffect transition="in" filter="box(out)">
                                      <p:cBhvr>
                                        <p:cTn id="7" dur="500"/>
                                        <p:tgtEl>
                                          <p:spTgt spid="19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26ED069-D208-40AF-9B1A-B7B1534ABB82}"/>
              </a:ext>
            </a:extLst>
          </p:cNvPr>
          <p:cNvSpPr>
            <a:spLocks noGrp="1" noChangeArrowheads="1"/>
          </p:cNvSpPr>
          <p:nvPr>
            <p:ph type="title"/>
          </p:nvPr>
        </p:nvSpPr>
        <p:spPr/>
        <p:txBody>
          <a:bodyPr/>
          <a:lstStyle/>
          <a:p>
            <a:r>
              <a:rPr lang="en-US" altLang="en-US"/>
              <a:t>Practice Set Situation</a:t>
            </a:r>
          </a:p>
        </p:txBody>
      </p:sp>
      <p:sp>
        <p:nvSpPr>
          <p:cNvPr id="23555" name="Text Placeholder 2">
            <a:extLst>
              <a:ext uri="{FF2B5EF4-FFF2-40B4-BE49-F238E27FC236}">
                <a16:creationId xmlns:a16="http://schemas.microsoft.com/office/drawing/2014/main" id="{BC95CDC4-C843-473A-8FE0-7495AADBD476}"/>
              </a:ext>
            </a:extLst>
          </p:cNvPr>
          <p:cNvSpPr>
            <a:spLocks noGrp="1" noChangeArrowheads="1"/>
          </p:cNvSpPr>
          <p:nvPr>
            <p:ph type="body" sz="half" idx="1"/>
          </p:nvPr>
        </p:nvSpPr>
        <p:spPr>
          <a:xfrm>
            <a:off x="762000" y="1600200"/>
            <a:ext cx="7723188" cy="4525963"/>
          </a:xfrm>
        </p:spPr>
        <p:txBody>
          <a:bodyPr/>
          <a:lstStyle/>
          <a:p>
            <a:r>
              <a:rPr lang="en-US" altLang="en-US" dirty="0"/>
              <a:t>The following is a set situation. As you follow along with this situation you will see the placement on the libero tracking sheet. We recommend you use pencil during this session. After each situation click the mouse to see the results, then click again to move forward. </a:t>
            </a:r>
          </a:p>
        </p:txBody>
      </p:sp>
      <p:sp>
        <p:nvSpPr>
          <p:cNvPr id="23556" name="Slide Number Placeholder 4">
            <a:extLst>
              <a:ext uri="{FF2B5EF4-FFF2-40B4-BE49-F238E27FC236}">
                <a16:creationId xmlns:a16="http://schemas.microsoft.com/office/drawing/2014/main" id="{EF42C069-25D9-4E6F-9979-9208CB7FD28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438D4CDB-49BD-4B75-A4F9-1E9F72AD0F29}" type="slidenum">
              <a:rPr lang="en-US" altLang="en-US" sz="1000" smtClean="0"/>
              <a:pPr>
                <a:spcBef>
                  <a:spcPct val="0"/>
                </a:spcBef>
                <a:buClrTx/>
                <a:buFontTx/>
                <a:buNone/>
              </a:pPr>
              <a:t>8</a:t>
            </a:fld>
            <a:endParaRPr lang="en-US" altLang="en-US" sz="1000"/>
          </a:p>
        </p:txBody>
      </p:sp>
      <p:pic>
        <p:nvPicPr>
          <p:cNvPr id="6" name="Picture 9" descr="Vball9">
            <a:extLst>
              <a:ext uri="{FF2B5EF4-FFF2-40B4-BE49-F238E27FC236}">
                <a16:creationId xmlns:a16="http://schemas.microsoft.com/office/drawing/2014/main" id="{4D055234-3250-4D99-8AB8-9A61FBD1D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a:extLst>
              <a:ext uri="{FF2B5EF4-FFF2-40B4-BE49-F238E27FC236}">
                <a16:creationId xmlns:a16="http://schemas.microsoft.com/office/drawing/2014/main" id="{18BECEE2-E239-402B-9D4F-644E22364C8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7FA8620D-1E8B-49AF-9228-B28BFE079066}" type="slidenum">
              <a:rPr lang="en-US" altLang="en-US" sz="1000" smtClean="0"/>
              <a:pPr>
                <a:spcBef>
                  <a:spcPct val="0"/>
                </a:spcBef>
                <a:buClrTx/>
                <a:buFontTx/>
                <a:buNone/>
              </a:pPr>
              <a:t>9</a:t>
            </a:fld>
            <a:endParaRPr lang="en-US" altLang="en-US" sz="1000"/>
          </a:p>
        </p:txBody>
      </p:sp>
      <p:sp>
        <p:nvSpPr>
          <p:cNvPr id="24579" name="Text Placeholder 5">
            <a:extLst>
              <a:ext uri="{FF2B5EF4-FFF2-40B4-BE49-F238E27FC236}">
                <a16:creationId xmlns:a16="http://schemas.microsoft.com/office/drawing/2014/main" id="{03C69E73-C484-4739-B573-140C4C680380}"/>
              </a:ext>
            </a:extLst>
          </p:cNvPr>
          <p:cNvSpPr>
            <a:spLocks noGrp="1" noChangeArrowheads="1"/>
          </p:cNvSpPr>
          <p:nvPr>
            <p:ph type="body" sz="half" idx="1"/>
          </p:nvPr>
        </p:nvSpPr>
        <p:spPr>
          <a:xfrm>
            <a:off x="336550" y="758825"/>
            <a:ext cx="8516938" cy="2800767"/>
          </a:xfrm>
          <a:solidFill>
            <a:schemeClr val="accent1"/>
          </a:solidFill>
        </p:spPr>
        <p:txBody>
          <a:bodyPr>
            <a:spAutoFit/>
          </a:bodyPr>
          <a:lstStyle/>
          <a:p>
            <a:r>
              <a:rPr lang="en-US" altLang="en-US" sz="2000" dirty="0"/>
              <a:t>You arrive at Ferris HS for the match as the libero tracker. As you approach the table you see that you have all the appropriate materials to do your job. </a:t>
            </a:r>
          </a:p>
          <a:p>
            <a:endParaRPr lang="en-US" altLang="en-US" sz="2000" dirty="0"/>
          </a:p>
          <a:p>
            <a:r>
              <a:rPr lang="en-US" altLang="en-US" sz="2000" dirty="0"/>
              <a:t>Ferris is on your right side and </a:t>
            </a:r>
            <a:r>
              <a:rPr lang="en-US" altLang="en-US" sz="2000" dirty="0" err="1"/>
              <a:t>Shadle</a:t>
            </a:r>
            <a:r>
              <a:rPr lang="en-US" altLang="en-US" sz="2000" dirty="0"/>
              <a:t> Park is on your left side  warming up as you are seated at the table</a:t>
            </a:r>
          </a:p>
          <a:p>
            <a:endParaRPr lang="en-US" altLang="en-US" sz="2000" dirty="0"/>
          </a:p>
          <a:p>
            <a:r>
              <a:rPr lang="en-US" altLang="en-US" sz="2000" dirty="0"/>
              <a:t>The lineups are turned in for both teams </a:t>
            </a:r>
          </a:p>
        </p:txBody>
      </p:sp>
      <p:pic>
        <p:nvPicPr>
          <p:cNvPr id="4" name="Picture 9" descr="Vball9">
            <a:extLst>
              <a:ext uri="{FF2B5EF4-FFF2-40B4-BE49-F238E27FC236}">
                <a16:creationId xmlns:a16="http://schemas.microsoft.com/office/drawing/2014/main" id="{150E0DBE-0522-4418-9C4E-653FC46D2E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14063</TotalTime>
  <Words>3639</Words>
  <Application>Microsoft Macintosh PowerPoint</Application>
  <PresentationFormat>On-screen Show (4:3)</PresentationFormat>
  <Paragraphs>1612</Paragraphs>
  <Slides>51</Slides>
  <Notes>38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Brush Script MT</vt:lpstr>
      <vt:lpstr>Arial</vt:lpstr>
      <vt:lpstr>Arial Narrow</vt:lpstr>
      <vt:lpstr>Lucida Console</vt:lpstr>
      <vt:lpstr>Tahoma</vt:lpstr>
      <vt:lpstr>Times New Roman</vt:lpstr>
      <vt:lpstr>Custom Design</vt:lpstr>
      <vt:lpstr>Acrobat Document</vt:lpstr>
      <vt:lpstr>PowerPoint Presentation</vt:lpstr>
      <vt:lpstr>PowerPoint Presentation</vt:lpstr>
      <vt:lpstr>Materials Needed to Keep Score</vt:lpstr>
      <vt:lpstr>PowerPoint Presentation</vt:lpstr>
      <vt:lpstr>PowerPoint Presentation</vt:lpstr>
      <vt:lpstr>PowerPoint Presentation</vt:lpstr>
      <vt:lpstr>PowerPoint Presentation</vt:lpstr>
      <vt:lpstr>Practice Set Situation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and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USAV Scoreekeeping Clinic</dc:title>
  <dc:subject>Basic Scorekeeping Clinic for USA Volleyball</dc:subject>
  <dc:creator>C.L. 'Steve' Crane</dc:creator>
  <cp:lastModifiedBy>Steven Petesch</cp:lastModifiedBy>
  <cp:revision>1048</cp:revision>
  <dcterms:created xsi:type="dcterms:W3CDTF">2004-07-13T15:18:41Z</dcterms:created>
  <dcterms:modified xsi:type="dcterms:W3CDTF">2024-10-28T04:14:07Z</dcterms:modified>
</cp:coreProperties>
</file>